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681" r:id="rId5"/>
  </p:sldMasterIdLst>
  <p:notesMasterIdLst>
    <p:notesMasterId r:id="rId80"/>
  </p:notesMasterIdLst>
  <p:sldIdLst>
    <p:sldId id="256" r:id="rId6"/>
    <p:sldId id="918" r:id="rId7"/>
    <p:sldId id="896" r:id="rId8"/>
    <p:sldId id="258" r:id="rId9"/>
    <p:sldId id="820" r:id="rId10"/>
    <p:sldId id="772" r:id="rId11"/>
    <p:sldId id="259" r:id="rId12"/>
    <p:sldId id="924" r:id="rId13"/>
    <p:sldId id="807" r:id="rId14"/>
    <p:sldId id="861" r:id="rId15"/>
    <p:sldId id="865" r:id="rId16"/>
    <p:sldId id="884" r:id="rId17"/>
    <p:sldId id="867" r:id="rId18"/>
    <p:sldId id="866" r:id="rId19"/>
    <p:sldId id="927" r:id="rId20"/>
    <p:sldId id="925" r:id="rId21"/>
    <p:sldId id="926" r:id="rId22"/>
    <p:sldId id="260" r:id="rId23"/>
    <p:sldId id="262" r:id="rId24"/>
    <p:sldId id="263" r:id="rId25"/>
    <p:sldId id="264" r:id="rId26"/>
    <p:sldId id="265" r:id="rId27"/>
    <p:sldId id="266" r:id="rId28"/>
    <p:sldId id="331" r:id="rId29"/>
    <p:sldId id="267" r:id="rId30"/>
    <p:sldId id="268" r:id="rId31"/>
    <p:sldId id="921" r:id="rId32"/>
    <p:sldId id="270" r:id="rId33"/>
    <p:sldId id="276" r:id="rId34"/>
    <p:sldId id="822" r:id="rId35"/>
    <p:sldId id="790" r:id="rId36"/>
    <p:sldId id="932" r:id="rId37"/>
    <p:sldId id="933" r:id="rId38"/>
    <p:sldId id="928" r:id="rId39"/>
    <p:sldId id="934" r:id="rId40"/>
    <p:sldId id="931" r:id="rId41"/>
    <p:sldId id="930" r:id="rId42"/>
    <p:sldId id="936" r:id="rId43"/>
    <p:sldId id="888" r:id="rId44"/>
    <p:sldId id="940" r:id="rId45"/>
    <p:sldId id="941" r:id="rId46"/>
    <p:sldId id="947" r:id="rId47"/>
    <p:sldId id="942" r:id="rId48"/>
    <p:sldId id="889" r:id="rId49"/>
    <p:sldId id="823" r:id="rId50"/>
    <p:sldId id="869" r:id="rId51"/>
    <p:sldId id="919" r:id="rId52"/>
    <p:sldId id="873" r:id="rId53"/>
    <p:sldId id="332" r:id="rId54"/>
    <p:sldId id="902" r:id="rId55"/>
    <p:sldId id="948" r:id="rId56"/>
    <p:sldId id="943" r:id="rId57"/>
    <p:sldId id="319" r:id="rId58"/>
    <p:sldId id="944" r:id="rId59"/>
    <p:sldId id="903" r:id="rId60"/>
    <p:sldId id="904" r:id="rId61"/>
    <p:sldId id="905" r:id="rId62"/>
    <p:sldId id="906" r:id="rId63"/>
    <p:sldId id="907" r:id="rId64"/>
    <p:sldId id="908" r:id="rId65"/>
    <p:sldId id="909" r:id="rId66"/>
    <p:sldId id="910" r:id="rId67"/>
    <p:sldId id="911" r:id="rId68"/>
    <p:sldId id="912" r:id="rId69"/>
    <p:sldId id="913" r:id="rId70"/>
    <p:sldId id="914" r:id="rId71"/>
    <p:sldId id="915" r:id="rId72"/>
    <p:sldId id="916" r:id="rId73"/>
    <p:sldId id="949" r:id="rId74"/>
    <p:sldId id="917" r:id="rId75"/>
    <p:sldId id="946" r:id="rId76"/>
    <p:sldId id="945" r:id="rId77"/>
    <p:sldId id="920" r:id="rId78"/>
    <p:sldId id="890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90"/>
    <a:srgbClr val="E50695"/>
    <a:srgbClr val="F2F2F2"/>
    <a:srgbClr val="993DBB"/>
    <a:srgbClr val="9C3FBD"/>
    <a:srgbClr val="FFFFFF"/>
    <a:srgbClr val="954F72"/>
    <a:srgbClr val="A6A08D"/>
    <a:srgbClr val="847B6A"/>
    <a:srgbClr val="A49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7CA77-A83E-4246-8837-8EB81C4C7F15}" v="826" dt="2024-11-04T15:13:48.991"/>
    <p1510:client id="{308E16CF-E31B-42B2-8B0A-164079D14FE5}" v="19" dt="2024-11-04T11:05:02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ff, Margaret (STFC,RAL,SC)" userId="S::margaret.duff@stfc.ac.uk::839782f5-bb6f-4c22-b75b-c99f25aad36b" providerId="AD" clId="Web-{758FB9C2-C8CB-1DC3-11C2-6D671A3277A5}"/>
    <pc:docChg chg="modSld">
      <pc:chgData name="Duff, Margaret (STFC,RAL,SC)" userId="S::margaret.duff@stfc.ac.uk::839782f5-bb6f-4c22-b75b-c99f25aad36b" providerId="AD" clId="Web-{758FB9C2-C8CB-1DC3-11C2-6D671A3277A5}" dt="2024-04-29T09:46:32.807" v="2" actId="20577"/>
      <pc:docMkLst>
        <pc:docMk/>
      </pc:docMkLst>
      <pc:sldChg chg="modSp">
        <pc:chgData name="Duff, Margaret (STFC,RAL,SC)" userId="S::margaret.duff@stfc.ac.uk::839782f5-bb6f-4c22-b75b-c99f25aad36b" providerId="AD" clId="Web-{758FB9C2-C8CB-1DC3-11C2-6D671A3277A5}" dt="2024-04-29T09:46:32.807" v="2" actId="20577"/>
        <pc:sldMkLst>
          <pc:docMk/>
          <pc:sldMk cId="1319111355" sldId="820"/>
        </pc:sldMkLst>
      </pc:sldChg>
    </pc:docChg>
  </pc:docChgLst>
  <pc:docChgLst>
    <pc:chgData name="Vidal, Franck (STFC,DL,SC)" userId="S::franck.vidal@stfc.ac.uk::847fb7ff-037d-4146-8594-0fa15c55937c" providerId="AD" clId="Web-{1D534F22-9F7D-4B56-8973-90D00ABD74D5}"/>
    <pc:docChg chg="modSld">
      <pc:chgData name="Vidal, Franck (STFC,DL,SC)" userId="S::franck.vidal@stfc.ac.uk::847fb7ff-037d-4146-8594-0fa15c55937c" providerId="AD" clId="Web-{1D534F22-9F7D-4B56-8973-90D00ABD74D5}" dt="2024-04-24T11:32:00.288" v="58" actId="20577"/>
      <pc:docMkLst>
        <pc:docMk/>
      </pc:docMkLst>
      <pc:sldChg chg="modSp">
        <pc:chgData name="Vidal, Franck (STFC,DL,SC)" userId="S::franck.vidal@stfc.ac.uk::847fb7ff-037d-4146-8594-0fa15c55937c" providerId="AD" clId="Web-{1D534F22-9F7D-4B56-8973-90D00ABD74D5}" dt="2024-04-24T11:32:00.288" v="58" actId="20577"/>
        <pc:sldMkLst>
          <pc:docMk/>
          <pc:sldMk cId="853836374" sldId="258"/>
        </pc:sldMkLst>
      </pc:sldChg>
    </pc:docChg>
  </pc:docChgLst>
  <pc:docChgLst>
    <pc:chgData name="Pasca, Edoardo (STFC,RAL,SC)" userId="S::edoardo.pasca@stfc.ac.uk::a9830d8a-4989-496e-a7ab-f8bfb0ff72ff" providerId="AD" clId="Web-{89870752-42CE-54B3-CCA6-BB278A8B5631}"/>
    <pc:docChg chg="modSld">
      <pc:chgData name="Pasca, Edoardo (STFC,RAL,SC)" userId="S::edoardo.pasca@stfc.ac.uk::a9830d8a-4989-496e-a7ab-f8bfb0ff72ff" providerId="AD" clId="Web-{89870752-42CE-54B3-CCA6-BB278A8B5631}" dt="2024-04-30T08:13:11.741" v="64"/>
      <pc:docMkLst>
        <pc:docMk/>
      </pc:docMkLst>
      <pc:sldChg chg="addSp delSp modSp">
        <pc:chgData name="Pasca, Edoardo (STFC,RAL,SC)" userId="S::edoardo.pasca@stfc.ac.uk::a9830d8a-4989-496e-a7ab-f8bfb0ff72ff" providerId="AD" clId="Web-{89870752-42CE-54B3-CCA6-BB278A8B5631}" dt="2024-04-29T12:43:46.583" v="63" actId="1076"/>
        <pc:sldMkLst>
          <pc:docMk/>
          <pc:sldMk cId="2330549745" sldId="270"/>
        </pc:sldMkLst>
      </pc:sldChg>
      <pc:sldChg chg="addSp addAnim">
        <pc:chgData name="Pasca, Edoardo (STFC,RAL,SC)" userId="S::edoardo.pasca@stfc.ac.uk::a9830d8a-4989-496e-a7ab-f8bfb0ff72ff" providerId="AD" clId="Web-{89870752-42CE-54B3-CCA6-BB278A8B5631}" dt="2024-04-30T08:13:11.741" v="64"/>
        <pc:sldMkLst>
          <pc:docMk/>
          <pc:sldMk cId="3048102348" sldId="338"/>
        </pc:sldMkLst>
      </pc:sldChg>
      <pc:sldChg chg="modSp">
        <pc:chgData name="Pasca, Edoardo (STFC,RAL,SC)" userId="S::edoardo.pasca@stfc.ac.uk::a9830d8a-4989-496e-a7ab-f8bfb0ff72ff" providerId="AD" clId="Web-{89870752-42CE-54B3-CCA6-BB278A8B5631}" dt="2024-04-29T09:38:59.297" v="52" actId="20577"/>
        <pc:sldMkLst>
          <pc:docMk/>
          <pc:sldMk cId="1319111355" sldId="820"/>
        </pc:sldMkLst>
      </pc:sldChg>
    </pc:docChg>
  </pc:docChgLst>
  <pc:docChgLst>
    <pc:chgData name="Pasca, Edoardo (STFC,RAL,SC)" userId="S::edoardo.pasca@stfc.ac.uk::a9830d8a-4989-496e-a7ab-f8bfb0ff72ff" providerId="AD" clId="Web-{AA156A28-2920-5AB0-2A22-40DC22263147}"/>
    <pc:docChg chg="modSld">
      <pc:chgData name="Pasca, Edoardo (STFC,RAL,SC)" userId="S::edoardo.pasca@stfc.ac.uk::a9830d8a-4989-496e-a7ab-f8bfb0ff72ff" providerId="AD" clId="Web-{AA156A28-2920-5AB0-2A22-40DC22263147}" dt="2023-06-23T15:23:08.774" v="2" actId="20577"/>
      <pc:docMkLst>
        <pc:docMk/>
      </pc:docMkLst>
      <pc:sldChg chg="modSp">
        <pc:chgData name="Pasca, Edoardo (STFC,RAL,SC)" userId="S::edoardo.pasca@stfc.ac.uk::a9830d8a-4989-496e-a7ab-f8bfb0ff72ff" providerId="AD" clId="Web-{AA156A28-2920-5AB0-2A22-40DC22263147}" dt="2023-06-23T15:23:08.774" v="2" actId="20577"/>
        <pc:sldMkLst>
          <pc:docMk/>
          <pc:sldMk cId="450594668" sldId="275"/>
        </pc:sldMkLst>
      </pc:sldChg>
    </pc:docChg>
  </pc:docChgLst>
  <pc:docChgLst>
    <pc:chgData name="Murgatroyd, Laura (STFC,RAL,SC)" userId="S::laura.murgatroyd@stfc.ac.uk::76e00762-ea1c-467e-939f-b124c9e7b6cd" providerId="AD" clId="Web-{9403CF83-92F2-4DB7-94FC-133145DC7856}"/>
    <pc:docChg chg="modSld">
      <pc:chgData name="Murgatroyd, Laura (STFC,RAL,SC)" userId="S::laura.murgatroyd@stfc.ac.uk::76e00762-ea1c-467e-939f-b124c9e7b6cd" providerId="AD" clId="Web-{9403CF83-92F2-4DB7-94FC-133145DC7856}" dt="2024-03-06T15:30:54.649" v="0" actId="1076"/>
      <pc:docMkLst>
        <pc:docMk/>
      </pc:docMkLst>
      <pc:sldChg chg="modSp">
        <pc:chgData name="Murgatroyd, Laura (STFC,RAL,SC)" userId="S::laura.murgatroyd@stfc.ac.uk::76e00762-ea1c-467e-939f-b124c9e7b6cd" providerId="AD" clId="Web-{9403CF83-92F2-4DB7-94FC-133145DC7856}" dt="2024-03-06T15:30:54.649" v="0" actId="1076"/>
        <pc:sldMkLst>
          <pc:docMk/>
          <pc:sldMk cId="969883739" sldId="810"/>
        </pc:sldMkLst>
      </pc:sldChg>
    </pc:docChg>
  </pc:docChgLst>
  <pc:docChgLst>
    <pc:chgData name="Duff, Margaret (STFC,RAL,SC)" userId="S::margaret.duff@stfc.ac.uk::839782f5-bb6f-4c22-b75b-c99f25aad36b" providerId="AD" clId="Web-{3398C619-B60F-ADC6-791E-B8671A201901}"/>
    <pc:docChg chg="addSld delSld modSld sldOrd">
      <pc:chgData name="Duff, Margaret (STFC,RAL,SC)" userId="S::margaret.duff@stfc.ac.uk::839782f5-bb6f-4c22-b75b-c99f25aad36b" providerId="AD" clId="Web-{3398C619-B60F-ADC6-791E-B8671A201901}" dt="2024-04-25T12:27:24.502" v="126"/>
      <pc:docMkLst>
        <pc:docMk/>
      </pc:docMkLst>
      <pc:sldChg chg="addSp modSp ord">
        <pc:chgData name="Duff, Margaret (STFC,RAL,SC)" userId="S::margaret.duff@stfc.ac.uk::839782f5-bb6f-4c22-b75b-c99f25aad36b" providerId="AD" clId="Web-{3398C619-B60F-ADC6-791E-B8671A201901}" dt="2024-04-25T12:20:51.708" v="95"/>
        <pc:sldMkLst>
          <pc:docMk/>
          <pc:sldMk cId="92829161" sldId="350"/>
        </pc:sldMkLst>
      </pc:sldChg>
      <pc:sldChg chg="add del ord">
        <pc:chgData name="Duff, Margaret (STFC,RAL,SC)" userId="S::margaret.duff@stfc.ac.uk::839782f5-bb6f-4c22-b75b-c99f25aad36b" providerId="AD" clId="Web-{3398C619-B60F-ADC6-791E-B8671A201901}" dt="2024-04-25T12:17:16.842" v="84"/>
        <pc:sldMkLst>
          <pc:docMk/>
          <pc:sldMk cId="969883739" sldId="810"/>
        </pc:sldMkLst>
      </pc:sldChg>
      <pc:sldChg chg="modSp ord">
        <pc:chgData name="Duff, Margaret (STFC,RAL,SC)" userId="S::margaret.duff@stfc.ac.uk::839782f5-bb6f-4c22-b75b-c99f25aad36b" providerId="AD" clId="Web-{3398C619-B60F-ADC6-791E-B8671A201901}" dt="2024-04-25T12:07:40.026" v="61" actId="20577"/>
        <pc:sldMkLst>
          <pc:docMk/>
          <pc:sldMk cId="4277827781" sldId="834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7:24.502" v="126"/>
        <pc:sldMkLst>
          <pc:docMk/>
          <pc:sldMk cId="205754615" sldId="869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3:53.761" v="124" actId="20577"/>
        <pc:sldMkLst>
          <pc:docMk/>
          <pc:sldMk cId="1035526561" sldId="870"/>
        </pc:sldMkLst>
      </pc:sldChg>
      <pc:sldChg chg="addSp modSp new">
        <pc:chgData name="Duff, Margaret (STFC,RAL,SC)" userId="S::margaret.duff@stfc.ac.uk::839782f5-bb6f-4c22-b75b-c99f25aad36b" providerId="AD" clId="Web-{3398C619-B60F-ADC6-791E-B8671A201901}" dt="2024-04-25T12:23:56.121" v="125"/>
        <pc:sldMkLst>
          <pc:docMk/>
          <pc:sldMk cId="2031813000" sldId="871"/>
        </pc:sldMkLst>
      </pc:sldChg>
    </pc:docChg>
  </pc:docChgLst>
  <pc:docChgLst>
    <pc:chgData name="Pasca, Edoardo (STFC,RAL,SC)" userId="a9830d8a-4989-496e-a7ab-f8bfb0ff72ff" providerId="ADAL" clId="{A4E75FF0-72E7-45CD-89E8-F3B7744029BB}"/>
    <pc:docChg chg="custSel addSld delSld modSld sldOrd modMainMaster">
      <pc:chgData name="Pasca, Edoardo (STFC,RAL,SC)" userId="a9830d8a-4989-496e-a7ab-f8bfb0ff72ff" providerId="ADAL" clId="{A4E75FF0-72E7-45CD-89E8-F3B7744029BB}" dt="2023-07-31T10:38:22.345" v="544" actId="2696"/>
      <pc:docMkLst>
        <pc:docMk/>
      </pc:docMkLst>
      <pc:sldChg chg="addSp delSp modSp mod">
        <pc:chgData name="Pasca, Edoardo (STFC,RAL,SC)" userId="a9830d8a-4989-496e-a7ab-f8bfb0ff72ff" providerId="ADAL" clId="{A4E75FF0-72E7-45CD-89E8-F3B7744029BB}" dt="2023-07-31T09:11:48.387" v="7" actId="1076"/>
        <pc:sldMkLst>
          <pc:docMk/>
          <pc:sldMk cId="3257381173" sldId="256"/>
        </pc:sldMkLst>
      </pc:sldChg>
      <pc:sldChg chg="modSp mod">
        <pc:chgData name="Pasca, Edoardo (STFC,RAL,SC)" userId="a9830d8a-4989-496e-a7ab-f8bfb0ff72ff" providerId="ADAL" clId="{A4E75FF0-72E7-45CD-89E8-F3B7744029BB}" dt="2023-07-31T10:29:21.838" v="514" actId="27636"/>
        <pc:sldMkLst>
          <pc:docMk/>
          <pc:sldMk cId="853836374" sldId="258"/>
        </pc:sldMkLst>
      </pc:sldChg>
      <pc:sldChg chg="mod modShow">
        <pc:chgData name="Pasca, Edoardo (STFC,RAL,SC)" userId="a9830d8a-4989-496e-a7ab-f8bfb0ff72ff" providerId="ADAL" clId="{A4E75FF0-72E7-45CD-89E8-F3B7744029BB}" dt="2023-07-31T09:47:39.815" v="289" actId="729"/>
        <pc:sldMkLst>
          <pc:docMk/>
          <pc:sldMk cId="2866088289" sldId="259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299926614" sldId="260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1202922125" sldId="262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2388552133" sldId="263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1896057714" sldId="264"/>
        </pc:sldMkLst>
      </pc:sldChg>
      <pc:sldChg chg="mod modShow">
        <pc:chgData name="Pasca, Edoardo (STFC,RAL,SC)" userId="a9830d8a-4989-496e-a7ab-f8bfb0ff72ff" providerId="ADAL" clId="{A4E75FF0-72E7-45CD-89E8-F3B7744029BB}" dt="2023-07-31T09:47:55.587" v="290" actId="729"/>
        <pc:sldMkLst>
          <pc:docMk/>
          <pc:sldMk cId="3273834486" sldId="265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569785579" sldId="266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366732279" sldId="267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733684000" sldId="268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2330549745" sldId="270"/>
        </pc:sldMkLst>
      </pc:sldChg>
      <pc:sldChg chg="addSp delSp modSp mod">
        <pc:chgData name="Pasca, Edoardo (STFC,RAL,SC)" userId="a9830d8a-4989-496e-a7ab-f8bfb0ff72ff" providerId="ADAL" clId="{A4E75FF0-72E7-45CD-89E8-F3B7744029BB}" dt="2023-07-31T10:31:56.195" v="531" actId="20577"/>
        <pc:sldMkLst>
          <pc:docMk/>
          <pc:sldMk cId="1086322705" sldId="272"/>
        </pc:sldMkLst>
      </pc:sldChg>
      <pc:sldChg chg="addSp delSp modSp mod">
        <pc:chgData name="Pasca, Edoardo (STFC,RAL,SC)" userId="a9830d8a-4989-496e-a7ab-f8bfb0ff72ff" providerId="ADAL" clId="{A4E75FF0-72E7-45CD-89E8-F3B7744029BB}" dt="2023-07-31T09:55:38.038" v="335" actId="113"/>
        <pc:sldMkLst>
          <pc:docMk/>
          <pc:sldMk cId="450594668" sldId="275"/>
        </pc:sldMkLst>
      </pc:sldChg>
      <pc:sldChg chg="mod modShow">
        <pc:chgData name="Pasca, Edoardo (STFC,RAL,SC)" userId="a9830d8a-4989-496e-a7ab-f8bfb0ff72ff" providerId="ADAL" clId="{A4E75FF0-72E7-45CD-89E8-F3B7744029BB}" dt="2023-07-31T09:46:03.926" v="287" actId="729"/>
        <pc:sldMkLst>
          <pc:docMk/>
          <pc:sldMk cId="861739645" sldId="276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512998721" sldId="296"/>
        </pc:sldMkLst>
      </pc:sldChg>
      <pc:sldChg chg="addSp delSp modSp mod">
        <pc:chgData name="Pasca, Edoardo (STFC,RAL,SC)" userId="a9830d8a-4989-496e-a7ab-f8bfb0ff72ff" providerId="ADAL" clId="{A4E75FF0-72E7-45CD-89E8-F3B7744029BB}" dt="2023-07-31T10:00:19.591" v="422" actId="20577"/>
        <pc:sldMkLst>
          <pc:docMk/>
          <pc:sldMk cId="4256785333" sldId="297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1558097637" sldId="298"/>
        </pc:sldMkLst>
      </pc:sldChg>
      <pc:sldChg chg="del">
        <pc:chgData name="Pasca, Edoardo (STFC,RAL,SC)" userId="a9830d8a-4989-496e-a7ab-f8bfb0ff72ff" providerId="ADAL" clId="{A4E75FF0-72E7-45CD-89E8-F3B7744029BB}" dt="2023-07-31T09:56:02.413" v="337" actId="2696"/>
        <pc:sldMkLst>
          <pc:docMk/>
          <pc:sldMk cId="982495295" sldId="309"/>
        </pc:sldMkLst>
      </pc:sldChg>
      <pc:sldChg chg="modSp del mod">
        <pc:chgData name="Pasca, Edoardo (STFC,RAL,SC)" userId="a9830d8a-4989-496e-a7ab-f8bfb0ff72ff" providerId="ADAL" clId="{A4E75FF0-72E7-45CD-89E8-F3B7744029BB}" dt="2023-07-31T09:52:33.142" v="313" actId="2696"/>
        <pc:sldMkLst>
          <pc:docMk/>
          <pc:sldMk cId="529393112" sldId="312"/>
        </pc:sldMkLst>
      </pc:sldChg>
      <pc:sldChg chg="ord">
        <pc:chgData name="Pasca, Edoardo (STFC,RAL,SC)" userId="a9830d8a-4989-496e-a7ab-f8bfb0ff72ff" providerId="ADAL" clId="{A4E75FF0-72E7-45CD-89E8-F3B7744029BB}" dt="2023-07-31T09:31:32.792" v="151"/>
        <pc:sldMkLst>
          <pc:docMk/>
          <pc:sldMk cId="1358067952" sldId="314"/>
        </pc:sldMkLst>
      </pc:sldChg>
      <pc:sldChg chg="ord">
        <pc:chgData name="Pasca, Edoardo (STFC,RAL,SC)" userId="a9830d8a-4989-496e-a7ab-f8bfb0ff72ff" providerId="ADAL" clId="{A4E75FF0-72E7-45CD-89E8-F3B7744029BB}" dt="2023-07-31T09:30:47.206" v="149"/>
        <pc:sldMkLst>
          <pc:docMk/>
          <pc:sldMk cId="82365995" sldId="331"/>
        </pc:sldMkLst>
      </pc:sldChg>
      <pc:sldChg chg="modSp mod ord">
        <pc:chgData name="Pasca, Edoardo (STFC,RAL,SC)" userId="a9830d8a-4989-496e-a7ab-f8bfb0ff72ff" providerId="ADAL" clId="{A4E75FF0-72E7-45CD-89E8-F3B7744029BB}" dt="2023-07-31T09:55:32.652" v="334" actId="113"/>
        <pc:sldMkLst>
          <pc:docMk/>
          <pc:sldMk cId="3643589911" sldId="332"/>
        </pc:sldMkLst>
      </pc:sldChg>
      <pc:sldChg chg="del">
        <pc:chgData name="Pasca, Edoardo (STFC,RAL,SC)" userId="a9830d8a-4989-496e-a7ab-f8bfb0ff72ff" providerId="ADAL" clId="{A4E75FF0-72E7-45CD-89E8-F3B7744029BB}" dt="2023-07-31T09:55:57.839" v="336" actId="2696"/>
        <pc:sldMkLst>
          <pc:docMk/>
          <pc:sldMk cId="2449531020" sldId="333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114374083" sldId="357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4197616480" sldId="358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922712333" sldId="389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3488074041" sldId="750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1774142904" sldId="766"/>
        </pc:sldMkLst>
      </pc:sldChg>
      <pc:sldChg chg="mod modShow">
        <pc:chgData name="Pasca, Edoardo (STFC,RAL,SC)" userId="a9830d8a-4989-496e-a7ab-f8bfb0ff72ff" providerId="ADAL" clId="{A4E75FF0-72E7-45CD-89E8-F3B7744029BB}" dt="2023-07-31T09:47:29.253" v="288" actId="729"/>
        <pc:sldMkLst>
          <pc:docMk/>
          <pc:sldMk cId="2218632158" sldId="772"/>
        </pc:sldMkLst>
      </pc:sldChg>
      <pc:sldChg chg="del">
        <pc:chgData name="Pasca, Edoardo (STFC,RAL,SC)" userId="a9830d8a-4989-496e-a7ab-f8bfb0ff72ff" providerId="ADAL" clId="{A4E75FF0-72E7-45CD-89E8-F3B7744029BB}" dt="2023-07-31T10:38:22.345" v="544" actId="2696"/>
        <pc:sldMkLst>
          <pc:docMk/>
          <pc:sldMk cId="1507896293" sldId="773"/>
        </pc:sldMkLst>
      </pc:sldChg>
      <pc:sldChg chg="ord">
        <pc:chgData name="Pasca, Edoardo (STFC,RAL,SC)" userId="a9830d8a-4989-496e-a7ab-f8bfb0ff72ff" providerId="ADAL" clId="{A4E75FF0-72E7-45CD-89E8-F3B7744029BB}" dt="2023-07-31T10:00:52.950" v="424"/>
        <pc:sldMkLst>
          <pc:docMk/>
          <pc:sldMk cId="2391456344" sldId="774"/>
        </pc:sldMkLst>
      </pc:sldChg>
      <pc:sldChg chg="addSp delSp modSp new mod modAnim">
        <pc:chgData name="Pasca, Edoardo (STFC,RAL,SC)" userId="a9830d8a-4989-496e-a7ab-f8bfb0ff72ff" providerId="ADAL" clId="{A4E75FF0-72E7-45CD-89E8-F3B7744029BB}" dt="2023-07-31T09:24:07.614" v="62"/>
        <pc:sldMkLst>
          <pc:docMk/>
          <pc:sldMk cId="3496876224" sldId="775"/>
        </pc:sldMkLst>
      </pc:sldChg>
      <pc:sldChg chg="addSp delSp modSp add mod">
        <pc:chgData name="Pasca, Edoardo (STFC,RAL,SC)" userId="a9830d8a-4989-496e-a7ab-f8bfb0ff72ff" providerId="ADAL" clId="{A4E75FF0-72E7-45CD-89E8-F3B7744029BB}" dt="2023-07-31T09:37:28.731" v="251" actId="1076"/>
        <pc:sldMkLst>
          <pc:docMk/>
          <pc:sldMk cId="2018324796" sldId="776"/>
        </pc:sldMkLst>
      </pc:sldChg>
      <pc:sldChg chg="addSp modSp add mod ord">
        <pc:chgData name="Pasca, Edoardo (STFC,RAL,SC)" userId="a9830d8a-4989-496e-a7ab-f8bfb0ff72ff" providerId="ADAL" clId="{A4E75FF0-72E7-45CD-89E8-F3B7744029BB}" dt="2023-07-31T10:32:50.469" v="540" actId="1076"/>
        <pc:sldMkLst>
          <pc:docMk/>
          <pc:sldMk cId="3824461180" sldId="777"/>
        </pc:sldMkLst>
      </pc:sldChg>
      <pc:sldChg chg="add ord">
        <pc:chgData name="Pasca, Edoardo (STFC,RAL,SC)" userId="a9830d8a-4989-496e-a7ab-f8bfb0ff72ff" providerId="ADAL" clId="{A4E75FF0-72E7-45CD-89E8-F3B7744029BB}" dt="2023-07-31T10:33:47.868" v="543"/>
        <pc:sldMkLst>
          <pc:docMk/>
          <pc:sldMk cId="421295435" sldId="778"/>
        </pc:sldMkLst>
      </pc:sldChg>
      <pc:sldMasterChg chg="addSp delSp modSp mod">
        <pc:chgData name="Pasca, Edoardo (STFC,RAL,SC)" userId="a9830d8a-4989-496e-a7ab-f8bfb0ff72ff" providerId="ADAL" clId="{A4E75FF0-72E7-45CD-89E8-F3B7744029BB}" dt="2023-07-31T09:40:07.288" v="262" actId="20577"/>
        <pc:sldMasterMkLst>
          <pc:docMk/>
          <pc:sldMasterMk cId="1691174028" sldId="2147483678"/>
        </pc:sldMasterMkLst>
      </pc:sldMasterChg>
    </pc:docChg>
  </pc:docChgLst>
  <pc:docChgLst>
    <pc:chgData name="Duff, Margaret (STFC,RAL,SC)" userId="S::margaret.duff@stfc.ac.uk::839782f5-bb6f-4c22-b75b-c99f25aad36b" providerId="AD" clId="Web-{406785AC-E7A6-6041-C230-B8CC30268337}"/>
    <pc:docChg chg="modSld">
      <pc:chgData name="Duff, Margaret (STFC,RAL,SC)" userId="S::margaret.duff@stfc.ac.uk::839782f5-bb6f-4c22-b75b-c99f25aad36b" providerId="AD" clId="Web-{406785AC-E7A6-6041-C230-B8CC30268337}" dt="2024-11-01T13:08:38.121" v="3"/>
      <pc:docMkLst>
        <pc:docMk/>
      </pc:docMkLst>
      <pc:sldChg chg="addSp delSp modSp">
        <pc:chgData name="Duff, Margaret (STFC,RAL,SC)" userId="S::margaret.duff@stfc.ac.uk::839782f5-bb6f-4c22-b75b-c99f25aad36b" providerId="AD" clId="Web-{406785AC-E7A6-6041-C230-B8CC30268337}" dt="2024-11-01T13:08:38.121" v="3"/>
        <pc:sldMkLst>
          <pc:docMk/>
          <pc:sldMk cId="2031241159" sldId="822"/>
        </pc:sldMkLst>
        <pc:picChg chg="add del mod">
          <ac:chgData name="Duff, Margaret (STFC,RAL,SC)" userId="S::margaret.duff@stfc.ac.uk::839782f5-bb6f-4c22-b75b-c99f25aad36b" providerId="AD" clId="Web-{406785AC-E7A6-6041-C230-B8CC30268337}" dt="2024-11-01T13:08:38.121" v="3"/>
          <ac:picMkLst>
            <pc:docMk/>
            <pc:sldMk cId="2031241159" sldId="822"/>
            <ac:picMk id="4" creationId="{62EBFF08-CC2E-A2D1-70E6-96D417615830}"/>
          </ac:picMkLst>
        </pc:picChg>
      </pc:sldChg>
    </pc:docChg>
  </pc:docChgLst>
  <pc:docChgLst>
    <pc:chgData name="Duff, Margaret (STFC,RAL,SC)" userId="839782f5-bb6f-4c22-b75b-c99f25aad36b" providerId="ADAL" clId="{DE520FBD-2FAD-4DDC-B74B-2AB1CC38C287}"/>
    <pc:docChg chg="undo custSel addSld delSld modSld sldOrd modShowInfo">
      <pc:chgData name="Duff, Margaret (STFC,RAL,SC)" userId="839782f5-bb6f-4c22-b75b-c99f25aad36b" providerId="ADAL" clId="{DE520FBD-2FAD-4DDC-B74B-2AB1CC38C287}" dt="2024-04-30T11:49:04.914" v="4881" actId="2744"/>
      <pc:docMkLst>
        <pc:docMk/>
      </pc:docMkLst>
      <pc:sldChg chg="addSp delSp modSp mod ord modNotesTx">
        <pc:chgData name="Duff, Margaret (STFC,RAL,SC)" userId="839782f5-bb6f-4c22-b75b-c99f25aad36b" providerId="ADAL" clId="{DE520FBD-2FAD-4DDC-B74B-2AB1CC38C287}" dt="2024-04-22T13:19:05.532" v="2051" actId="20577"/>
        <pc:sldMkLst>
          <pc:docMk/>
          <pc:sldMk cId="853836374" sldId="258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2366732279" sldId="267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3137224050" sldId="267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1074823422" sldId="268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2733684000" sldId="268"/>
        </pc:sldMkLst>
      </pc:sldChg>
      <pc:sldChg chg="mod modShow">
        <pc:chgData name="Duff, Margaret (STFC,RAL,SC)" userId="839782f5-bb6f-4c22-b75b-c99f25aad36b" providerId="ADAL" clId="{DE520FBD-2FAD-4DDC-B74B-2AB1CC38C287}" dt="2024-04-29T16:20:41.595" v="4796" actId="729"/>
        <pc:sldMkLst>
          <pc:docMk/>
          <pc:sldMk cId="0" sldId="269"/>
        </pc:sldMkLst>
      </pc:sldChg>
      <pc:sldChg chg="modSp mod ord">
        <pc:chgData name="Duff, Margaret (STFC,RAL,SC)" userId="839782f5-bb6f-4c22-b75b-c99f25aad36b" providerId="ADAL" clId="{DE520FBD-2FAD-4DDC-B74B-2AB1CC38C287}" dt="2024-04-22T15:00:12.400" v="2844" actId="13926"/>
        <pc:sldMkLst>
          <pc:docMk/>
          <pc:sldMk cId="1086322705" sldId="272"/>
        </pc:sldMkLst>
      </pc:sldChg>
      <pc:sldChg chg="ord">
        <pc:chgData name="Duff, Margaret (STFC,RAL,SC)" userId="839782f5-bb6f-4c22-b75b-c99f25aad36b" providerId="ADAL" clId="{DE520FBD-2FAD-4DDC-B74B-2AB1CC38C287}" dt="2024-04-22T12:35:41.445" v="1506"/>
        <pc:sldMkLst>
          <pc:docMk/>
          <pc:sldMk cId="2355179809" sldId="273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4256785333" sldId="297"/>
        </pc:sldMkLst>
      </pc:sldChg>
      <pc:sldChg chg="delSp modSp mod">
        <pc:chgData name="Duff, Margaret (STFC,RAL,SC)" userId="839782f5-bb6f-4c22-b75b-c99f25aad36b" providerId="ADAL" clId="{DE520FBD-2FAD-4DDC-B74B-2AB1CC38C287}" dt="2024-04-25T14:41:25.184" v="4282" actId="478"/>
        <pc:sldMkLst>
          <pc:docMk/>
          <pc:sldMk cId="1040373941" sldId="302"/>
        </pc:sldMkLst>
      </pc:sldChg>
      <pc:sldChg chg="modSp mod ord">
        <pc:chgData name="Duff, Margaret (STFC,RAL,SC)" userId="839782f5-bb6f-4c22-b75b-c99f25aad36b" providerId="ADAL" clId="{DE520FBD-2FAD-4DDC-B74B-2AB1CC38C287}" dt="2024-04-22T15:00:21.544" v="2845" actId="20577"/>
        <pc:sldMkLst>
          <pc:docMk/>
          <pc:sldMk cId="529393112" sldId="312"/>
        </pc:sldMkLst>
      </pc:sldChg>
      <pc:sldChg chg="del">
        <pc:chgData name="Duff, Margaret (STFC,RAL,SC)" userId="839782f5-bb6f-4c22-b75b-c99f25aad36b" providerId="ADAL" clId="{DE520FBD-2FAD-4DDC-B74B-2AB1CC38C287}" dt="2024-04-17T13:52:17.098" v="731" actId="47"/>
        <pc:sldMkLst>
          <pc:docMk/>
          <pc:sldMk cId="1358067952" sldId="314"/>
        </pc:sldMkLst>
      </pc:sldChg>
      <pc:sldChg chg="ord">
        <pc:chgData name="Duff, Margaret (STFC,RAL,SC)" userId="839782f5-bb6f-4c22-b75b-c99f25aad36b" providerId="ADAL" clId="{DE520FBD-2FAD-4DDC-B74B-2AB1CC38C287}" dt="2024-04-22T12:36:36.069" v="1570"/>
        <pc:sldMkLst>
          <pc:docMk/>
          <pc:sldMk cId="1043529986" sldId="319"/>
        </pc:sldMkLst>
      </pc:sldChg>
      <pc:sldChg chg="ord">
        <pc:chgData name="Duff, Margaret (STFC,RAL,SC)" userId="839782f5-bb6f-4c22-b75b-c99f25aad36b" providerId="ADAL" clId="{DE520FBD-2FAD-4DDC-B74B-2AB1CC38C287}" dt="2024-04-22T14:47:23.296" v="2486"/>
        <pc:sldMkLst>
          <pc:docMk/>
          <pc:sldMk cId="3356872288" sldId="327"/>
        </pc:sldMkLst>
      </pc:sldChg>
      <pc:sldChg chg="del">
        <pc:chgData name="Duff, Margaret (STFC,RAL,SC)" userId="839782f5-bb6f-4c22-b75b-c99f25aad36b" providerId="ADAL" clId="{DE520FBD-2FAD-4DDC-B74B-2AB1CC38C287}" dt="2024-04-17T13:51:26.187" v="718" actId="2696"/>
        <pc:sldMkLst>
          <pc:docMk/>
          <pc:sldMk cId="82365995" sldId="331"/>
        </pc:sldMkLst>
      </pc:sldChg>
      <pc:sldChg chg="add">
        <pc:chgData name="Duff, Margaret (STFC,RAL,SC)" userId="839782f5-bb6f-4c22-b75b-c99f25aad36b" providerId="ADAL" clId="{DE520FBD-2FAD-4DDC-B74B-2AB1CC38C287}" dt="2024-04-17T13:51:32.617" v="719"/>
        <pc:sldMkLst>
          <pc:docMk/>
          <pc:sldMk cId="1364309945" sldId="331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3643589911" sldId="332"/>
        </pc:sldMkLst>
      </pc:sldChg>
      <pc:sldChg chg="addSp delSp modSp mod delAnim modAnim">
        <pc:chgData name="Duff, Margaret (STFC,RAL,SC)" userId="839782f5-bb6f-4c22-b75b-c99f25aad36b" providerId="ADAL" clId="{DE520FBD-2FAD-4DDC-B74B-2AB1CC38C287}" dt="2024-04-30T08:17:16.433" v="4875"/>
        <pc:sldMkLst>
          <pc:docMk/>
          <pc:sldMk cId="3048102348" sldId="338"/>
        </pc:sldMkLst>
      </pc:sldChg>
      <pc:sldChg chg="modSp mod">
        <pc:chgData name="Duff, Margaret (STFC,RAL,SC)" userId="839782f5-bb6f-4c22-b75b-c99f25aad36b" providerId="ADAL" clId="{DE520FBD-2FAD-4DDC-B74B-2AB1CC38C287}" dt="2024-04-30T08:05:55.870" v="4834" actId="207"/>
        <pc:sldMkLst>
          <pc:docMk/>
          <pc:sldMk cId="503408057" sldId="341"/>
        </pc:sldMkLst>
      </pc:sldChg>
      <pc:sldChg chg="modSp mod">
        <pc:chgData name="Duff, Margaret (STFC,RAL,SC)" userId="839782f5-bb6f-4c22-b75b-c99f25aad36b" providerId="ADAL" clId="{DE520FBD-2FAD-4DDC-B74B-2AB1CC38C287}" dt="2024-04-30T08:14:46.747" v="4854" actId="20577"/>
        <pc:sldMkLst>
          <pc:docMk/>
          <pc:sldMk cId="1748270625" sldId="344"/>
        </pc:sldMkLst>
      </pc:sldChg>
      <pc:sldChg chg="addSp delSp modSp mod">
        <pc:chgData name="Duff, Margaret (STFC,RAL,SC)" userId="839782f5-bb6f-4c22-b75b-c99f25aad36b" providerId="ADAL" clId="{DE520FBD-2FAD-4DDC-B74B-2AB1CC38C287}" dt="2024-04-25T15:10:25.561" v="4621" actId="1076"/>
        <pc:sldMkLst>
          <pc:docMk/>
          <pc:sldMk cId="92829161" sldId="350"/>
        </pc:sldMkLst>
      </pc:sldChg>
      <pc:sldChg chg="add">
        <pc:chgData name="Duff, Margaret (STFC,RAL,SC)" userId="839782f5-bb6f-4c22-b75b-c99f25aad36b" providerId="ADAL" clId="{DE520FBD-2FAD-4DDC-B74B-2AB1CC38C287}" dt="2024-04-25T14:40:37.832" v="4280"/>
        <pc:sldMkLst>
          <pc:docMk/>
          <pc:sldMk cId="1369667371" sldId="351"/>
        </pc:sldMkLst>
      </pc:sldChg>
      <pc:sldChg chg="add del">
        <pc:chgData name="Duff, Margaret (STFC,RAL,SC)" userId="839782f5-bb6f-4c22-b75b-c99f25aad36b" providerId="ADAL" clId="{DE520FBD-2FAD-4DDC-B74B-2AB1CC38C287}" dt="2024-04-25T14:40:33.657" v="4279" actId="2696"/>
        <pc:sldMkLst>
          <pc:docMk/>
          <pc:sldMk cId="3348494472" sldId="351"/>
        </pc:sldMkLst>
      </pc:sldChg>
      <pc:sldChg chg="addSp delSp modSp add mod">
        <pc:chgData name="Duff, Margaret (STFC,RAL,SC)" userId="839782f5-bb6f-4c22-b75b-c99f25aad36b" providerId="ADAL" clId="{DE520FBD-2FAD-4DDC-B74B-2AB1CC38C287}" dt="2024-04-22T14:59:44.305" v="2842" actId="13926"/>
        <pc:sldMkLst>
          <pc:docMk/>
          <pc:sldMk cId="1610263869" sldId="777"/>
        </pc:sldMkLst>
      </pc:sldChg>
      <pc:sldChg chg="modSp del mod">
        <pc:chgData name="Duff, Margaret (STFC,RAL,SC)" userId="839782f5-bb6f-4c22-b75b-c99f25aad36b" providerId="ADAL" clId="{DE520FBD-2FAD-4DDC-B74B-2AB1CC38C287}" dt="2024-04-22T12:49:15.719" v="1892" actId="2696"/>
        <pc:sldMkLst>
          <pc:docMk/>
          <pc:sldMk cId="3824461180" sldId="777"/>
        </pc:sldMkLst>
      </pc:sldChg>
      <pc:sldChg chg="modSp mod">
        <pc:chgData name="Duff, Margaret (STFC,RAL,SC)" userId="839782f5-bb6f-4c22-b75b-c99f25aad36b" providerId="ADAL" clId="{DE520FBD-2FAD-4DDC-B74B-2AB1CC38C287}" dt="2024-04-22T15:00:08.650" v="2843"/>
        <pc:sldMkLst>
          <pc:docMk/>
          <pc:sldMk cId="4107322322" sldId="781"/>
        </pc:sldMkLst>
      </pc:sldChg>
      <pc:sldChg chg="del">
        <pc:chgData name="Duff, Margaret (STFC,RAL,SC)" userId="839782f5-bb6f-4c22-b75b-c99f25aad36b" providerId="ADAL" clId="{DE520FBD-2FAD-4DDC-B74B-2AB1CC38C287}" dt="2024-04-17T13:52:20.866" v="732" actId="47"/>
        <pc:sldMkLst>
          <pc:docMk/>
          <pc:sldMk cId="3178705323" sldId="787"/>
        </pc:sldMkLst>
      </pc:sldChg>
      <pc:sldChg chg="del">
        <pc:chgData name="Duff, Margaret (STFC,RAL,SC)" userId="839782f5-bb6f-4c22-b75b-c99f25aad36b" providerId="ADAL" clId="{DE520FBD-2FAD-4DDC-B74B-2AB1CC38C287}" dt="2024-04-22T12:40:34.682" v="1686" actId="47"/>
        <pc:sldMkLst>
          <pc:docMk/>
          <pc:sldMk cId="1135626571" sldId="791"/>
        </pc:sldMkLst>
      </pc:sldChg>
      <pc:sldChg chg="del">
        <pc:chgData name="Duff, Margaret (STFC,RAL,SC)" userId="839782f5-bb6f-4c22-b75b-c99f25aad36b" providerId="ADAL" clId="{DE520FBD-2FAD-4DDC-B74B-2AB1CC38C287}" dt="2024-04-22T12:44:39.226" v="1861" actId="47"/>
        <pc:sldMkLst>
          <pc:docMk/>
          <pc:sldMk cId="2425224505" sldId="792"/>
        </pc:sldMkLst>
      </pc:sldChg>
      <pc:sldChg chg="del">
        <pc:chgData name="Duff, Margaret (STFC,RAL,SC)" userId="839782f5-bb6f-4c22-b75b-c99f25aad36b" providerId="ADAL" clId="{DE520FBD-2FAD-4DDC-B74B-2AB1CC38C287}" dt="2024-04-22T12:45:22.804" v="1873" actId="47"/>
        <pc:sldMkLst>
          <pc:docMk/>
          <pc:sldMk cId="3538895848" sldId="793"/>
        </pc:sldMkLst>
      </pc:sldChg>
      <pc:sldChg chg="del">
        <pc:chgData name="Duff, Margaret (STFC,RAL,SC)" userId="839782f5-bb6f-4c22-b75b-c99f25aad36b" providerId="ADAL" clId="{DE520FBD-2FAD-4DDC-B74B-2AB1CC38C287}" dt="2024-04-22T12:37:27.450" v="1653" actId="47"/>
        <pc:sldMkLst>
          <pc:docMk/>
          <pc:sldMk cId="1835200906" sldId="794"/>
        </pc:sldMkLst>
      </pc:sldChg>
      <pc:sldChg chg="del mod modShow">
        <pc:chgData name="Duff, Margaret (STFC,RAL,SC)" userId="839782f5-bb6f-4c22-b75b-c99f25aad36b" providerId="ADAL" clId="{DE520FBD-2FAD-4DDC-B74B-2AB1CC38C287}" dt="2024-04-22T12:45:32.957" v="1875" actId="2696"/>
        <pc:sldMkLst>
          <pc:docMk/>
          <pc:sldMk cId="1375226362" sldId="815"/>
        </pc:sldMkLst>
      </pc:sldChg>
      <pc:sldChg chg="add mod modShow">
        <pc:chgData name="Duff, Margaret (STFC,RAL,SC)" userId="839782f5-bb6f-4c22-b75b-c99f25aad36b" providerId="ADAL" clId="{DE520FBD-2FAD-4DDC-B74B-2AB1CC38C287}" dt="2024-04-22T12:45:39.898" v="1877" actId="729"/>
        <pc:sldMkLst>
          <pc:docMk/>
          <pc:sldMk cId="4002474849" sldId="815"/>
        </pc:sldMkLst>
      </pc:sldChg>
      <pc:sldChg chg="add mod modShow">
        <pc:chgData name="Duff, Margaret (STFC,RAL,SC)" userId="839782f5-bb6f-4c22-b75b-c99f25aad36b" providerId="ADAL" clId="{DE520FBD-2FAD-4DDC-B74B-2AB1CC38C287}" dt="2024-04-22T12:45:39.898" v="1877" actId="729"/>
        <pc:sldMkLst>
          <pc:docMk/>
          <pc:sldMk cId="2087282592" sldId="816"/>
        </pc:sldMkLst>
      </pc:sldChg>
      <pc:sldChg chg="del mod modShow">
        <pc:chgData name="Duff, Margaret (STFC,RAL,SC)" userId="839782f5-bb6f-4c22-b75b-c99f25aad36b" providerId="ADAL" clId="{DE520FBD-2FAD-4DDC-B74B-2AB1CC38C287}" dt="2024-04-22T12:45:32.957" v="1875" actId="2696"/>
        <pc:sldMkLst>
          <pc:docMk/>
          <pc:sldMk cId="3797541961" sldId="816"/>
        </pc:sldMkLst>
      </pc:sldChg>
      <pc:sldChg chg="del">
        <pc:chgData name="Duff, Margaret (STFC,RAL,SC)" userId="839782f5-bb6f-4c22-b75b-c99f25aad36b" providerId="ADAL" clId="{DE520FBD-2FAD-4DDC-B74B-2AB1CC38C287}" dt="2024-04-22T12:45:24.121" v="1874" actId="47"/>
        <pc:sldMkLst>
          <pc:docMk/>
          <pc:sldMk cId="1798425078" sldId="818"/>
        </pc:sldMkLst>
      </pc:sldChg>
      <pc:sldChg chg="modSp add del mod modNotesTx">
        <pc:chgData name="Duff, Margaret (STFC,RAL,SC)" userId="839782f5-bb6f-4c22-b75b-c99f25aad36b" providerId="ADAL" clId="{DE520FBD-2FAD-4DDC-B74B-2AB1CC38C287}" dt="2024-04-29T11:49:38.470" v="4784" actId="20577"/>
        <pc:sldMkLst>
          <pc:docMk/>
          <pc:sldMk cId="1972696048" sldId="819"/>
        </pc:sldMkLst>
      </pc:sldChg>
      <pc:sldChg chg="addSp modSp new mod">
        <pc:chgData name="Duff, Margaret (STFC,RAL,SC)" userId="839782f5-bb6f-4c22-b75b-c99f25aad36b" providerId="ADAL" clId="{DE520FBD-2FAD-4DDC-B74B-2AB1CC38C287}" dt="2024-04-22T14:53:12.222" v="2838" actId="20577"/>
        <pc:sldMkLst>
          <pc:docMk/>
          <pc:sldMk cId="1319111355" sldId="820"/>
        </pc:sldMkLst>
      </pc:sldChg>
      <pc:sldChg chg="add del">
        <pc:chgData name="Duff, Margaret (STFC,RAL,SC)" userId="839782f5-bb6f-4c22-b75b-c99f25aad36b" providerId="ADAL" clId="{DE520FBD-2FAD-4DDC-B74B-2AB1CC38C287}" dt="2024-04-22T12:31:26.586" v="1321" actId="47"/>
        <pc:sldMkLst>
          <pc:docMk/>
          <pc:sldMk cId="1484853606" sldId="820"/>
        </pc:sldMkLst>
      </pc:sldChg>
      <pc:sldChg chg="new del">
        <pc:chgData name="Duff, Margaret (STFC,RAL,SC)" userId="839782f5-bb6f-4c22-b75b-c99f25aad36b" providerId="ADAL" clId="{DE520FBD-2FAD-4DDC-B74B-2AB1CC38C287}" dt="2024-04-22T12:36:23.306" v="1561" actId="47"/>
        <pc:sldMkLst>
          <pc:docMk/>
          <pc:sldMk cId="3570131230" sldId="821"/>
        </pc:sldMkLst>
      </pc:sldChg>
      <pc:sldChg chg="delSp modSp add mod">
        <pc:chgData name="Duff, Margaret (STFC,RAL,SC)" userId="839782f5-bb6f-4c22-b75b-c99f25aad36b" providerId="ADAL" clId="{DE520FBD-2FAD-4DDC-B74B-2AB1CC38C287}" dt="2024-04-22T12:36:02.537" v="1531" actId="20577"/>
        <pc:sldMkLst>
          <pc:docMk/>
          <pc:sldMk cId="2031241159" sldId="822"/>
        </pc:sldMkLst>
      </pc:sldChg>
      <pc:sldChg chg="modSp new mod ord">
        <pc:chgData name="Duff, Margaret (STFC,RAL,SC)" userId="839782f5-bb6f-4c22-b75b-c99f25aad36b" providerId="ADAL" clId="{DE520FBD-2FAD-4DDC-B74B-2AB1CC38C287}" dt="2024-04-22T12:36:40.649" v="1572"/>
        <pc:sldMkLst>
          <pc:docMk/>
          <pc:sldMk cId="4081412528" sldId="823"/>
        </pc:sldMkLst>
      </pc:sldChg>
      <pc:sldChg chg="addSp modSp new mod">
        <pc:chgData name="Duff, Margaret (STFC,RAL,SC)" userId="839782f5-bb6f-4c22-b75b-c99f25aad36b" providerId="ADAL" clId="{DE520FBD-2FAD-4DDC-B74B-2AB1CC38C287}" dt="2024-04-22T12:37:13.095" v="1651" actId="20577"/>
        <pc:sldMkLst>
          <pc:docMk/>
          <pc:sldMk cId="3365423292" sldId="824"/>
        </pc:sldMkLst>
      </pc:sldChg>
      <pc:sldChg chg="modSp add del mod">
        <pc:chgData name="Duff, Margaret (STFC,RAL,SC)" userId="839782f5-bb6f-4c22-b75b-c99f25aad36b" providerId="ADAL" clId="{DE520FBD-2FAD-4DDC-B74B-2AB1CC38C287}" dt="2024-04-22T12:40:01.950" v="1682" actId="47"/>
        <pc:sldMkLst>
          <pc:docMk/>
          <pc:sldMk cId="276263131" sldId="825"/>
        </pc:sldMkLst>
      </pc:sldChg>
      <pc:sldChg chg="modSp add del mod">
        <pc:chgData name="Duff, Margaret (STFC,RAL,SC)" userId="839782f5-bb6f-4c22-b75b-c99f25aad36b" providerId="ADAL" clId="{DE520FBD-2FAD-4DDC-B74B-2AB1CC38C287}" dt="2024-04-22T14:50:41.807" v="2735" actId="47"/>
        <pc:sldMkLst>
          <pc:docMk/>
          <pc:sldMk cId="2592831065" sldId="826"/>
        </pc:sldMkLst>
      </pc:sldChg>
      <pc:sldChg chg="modSp add del mod">
        <pc:chgData name="Duff, Margaret (STFC,RAL,SC)" userId="839782f5-bb6f-4c22-b75b-c99f25aad36b" providerId="ADAL" clId="{DE520FBD-2FAD-4DDC-B74B-2AB1CC38C287}" dt="2024-04-22T14:50:33.553" v="2732" actId="47"/>
        <pc:sldMkLst>
          <pc:docMk/>
          <pc:sldMk cId="973251311" sldId="827"/>
        </pc:sldMkLst>
      </pc:sldChg>
      <pc:sldChg chg="modSp add del mod ord">
        <pc:chgData name="Duff, Margaret (STFC,RAL,SC)" userId="839782f5-bb6f-4c22-b75b-c99f25aad36b" providerId="ADAL" clId="{DE520FBD-2FAD-4DDC-B74B-2AB1CC38C287}" dt="2024-04-22T14:50:48.530" v="2738" actId="47"/>
        <pc:sldMkLst>
          <pc:docMk/>
          <pc:sldMk cId="2743615817" sldId="828"/>
        </pc:sldMkLst>
      </pc:sldChg>
      <pc:sldChg chg="modSp new mod">
        <pc:chgData name="Duff, Margaret (STFC,RAL,SC)" userId="839782f5-bb6f-4c22-b75b-c99f25aad36b" providerId="ADAL" clId="{DE520FBD-2FAD-4DDC-B74B-2AB1CC38C287}" dt="2024-04-22T12:41:07.988" v="1701" actId="20577"/>
        <pc:sldMkLst>
          <pc:docMk/>
          <pc:sldMk cId="172259716" sldId="829"/>
        </pc:sldMkLst>
      </pc:sldChg>
      <pc:sldChg chg="add">
        <pc:chgData name="Duff, Margaret (STFC,RAL,SC)" userId="839782f5-bb6f-4c22-b75b-c99f25aad36b" providerId="ADAL" clId="{DE520FBD-2FAD-4DDC-B74B-2AB1CC38C287}" dt="2024-04-22T12:41:29.201" v="1702"/>
        <pc:sldMkLst>
          <pc:docMk/>
          <pc:sldMk cId="2150933945" sldId="830"/>
        </pc:sldMkLst>
      </pc:sldChg>
      <pc:sldChg chg="add">
        <pc:chgData name="Duff, Margaret (STFC,RAL,SC)" userId="839782f5-bb6f-4c22-b75b-c99f25aad36b" providerId="ADAL" clId="{DE520FBD-2FAD-4DDC-B74B-2AB1CC38C287}" dt="2024-04-22T12:41:29.201" v="1702"/>
        <pc:sldMkLst>
          <pc:docMk/>
          <pc:sldMk cId="47537199" sldId="831"/>
        </pc:sldMkLst>
      </pc:sldChg>
      <pc:sldChg chg="add del">
        <pc:chgData name="Duff, Margaret (STFC,RAL,SC)" userId="839782f5-bb6f-4c22-b75b-c99f25aad36b" providerId="ADAL" clId="{DE520FBD-2FAD-4DDC-B74B-2AB1CC38C287}" dt="2024-04-22T14:51:11.676" v="2739" actId="47"/>
        <pc:sldMkLst>
          <pc:docMk/>
          <pc:sldMk cId="3687889338" sldId="832"/>
        </pc:sldMkLst>
      </pc:sldChg>
      <pc:sldChg chg="modSp add del mod">
        <pc:chgData name="Duff, Margaret (STFC,RAL,SC)" userId="839782f5-bb6f-4c22-b75b-c99f25aad36b" providerId="ADAL" clId="{DE520FBD-2FAD-4DDC-B74B-2AB1CC38C287}" dt="2024-04-22T14:51:15.589" v="2742" actId="47"/>
        <pc:sldMkLst>
          <pc:docMk/>
          <pc:sldMk cId="2972306492" sldId="833"/>
        </pc:sldMkLst>
      </pc:sldChg>
      <pc:sldChg chg="addSp modSp new mod">
        <pc:chgData name="Duff, Margaret (STFC,RAL,SC)" userId="839782f5-bb6f-4c22-b75b-c99f25aad36b" providerId="ADAL" clId="{DE520FBD-2FAD-4DDC-B74B-2AB1CC38C287}" dt="2024-04-30T08:24:36.683" v="4880" actId="404"/>
        <pc:sldMkLst>
          <pc:docMk/>
          <pc:sldMk cId="4277827781" sldId="834"/>
        </pc:sldMkLst>
      </pc:sldChg>
      <pc:sldChg chg="modSp add del mod">
        <pc:chgData name="Duff, Margaret (STFC,RAL,SC)" userId="839782f5-bb6f-4c22-b75b-c99f25aad36b" providerId="ADAL" clId="{DE520FBD-2FAD-4DDC-B74B-2AB1CC38C287}" dt="2024-04-22T14:51:20.062" v="2743" actId="47"/>
        <pc:sldMkLst>
          <pc:docMk/>
          <pc:sldMk cId="2403676539" sldId="835"/>
        </pc:sldMkLst>
      </pc:sldChg>
      <pc:sldChg chg="modSp new mod">
        <pc:chgData name="Duff, Margaret (STFC,RAL,SC)" userId="839782f5-bb6f-4c22-b75b-c99f25aad36b" providerId="ADAL" clId="{DE520FBD-2FAD-4DDC-B74B-2AB1CC38C287}" dt="2024-04-22T12:42:59.789" v="1802" actId="20577"/>
        <pc:sldMkLst>
          <pc:docMk/>
          <pc:sldMk cId="655796150" sldId="836"/>
        </pc:sldMkLst>
      </pc:sldChg>
      <pc:sldChg chg="modSp add del mod">
        <pc:chgData name="Duff, Margaret (STFC,RAL,SC)" userId="839782f5-bb6f-4c22-b75b-c99f25aad36b" providerId="ADAL" clId="{DE520FBD-2FAD-4DDC-B74B-2AB1CC38C287}" dt="2024-04-22T14:50:48.530" v="2738" actId="47"/>
        <pc:sldMkLst>
          <pc:docMk/>
          <pc:sldMk cId="1502646268" sldId="837"/>
        </pc:sldMkLst>
      </pc:sldChg>
      <pc:sldChg chg="new del">
        <pc:chgData name="Duff, Margaret (STFC,RAL,SC)" userId="839782f5-bb6f-4c22-b75b-c99f25aad36b" providerId="ADAL" clId="{DE520FBD-2FAD-4DDC-B74B-2AB1CC38C287}" dt="2024-04-22T12:43:36.846" v="1810" actId="47"/>
        <pc:sldMkLst>
          <pc:docMk/>
          <pc:sldMk cId="3960265788" sldId="838"/>
        </pc:sldMkLst>
      </pc:sldChg>
      <pc:sldChg chg="modSp add mod">
        <pc:chgData name="Duff, Margaret (STFC,RAL,SC)" userId="839782f5-bb6f-4c22-b75b-c99f25aad36b" providerId="ADAL" clId="{DE520FBD-2FAD-4DDC-B74B-2AB1CC38C287}" dt="2024-04-29T11:49:57.745" v="4785"/>
        <pc:sldMkLst>
          <pc:docMk/>
          <pc:sldMk cId="1457915765" sldId="839"/>
        </pc:sldMkLst>
      </pc:sldChg>
      <pc:sldChg chg="modSp add del mod ord">
        <pc:chgData name="Duff, Margaret (STFC,RAL,SC)" userId="839782f5-bb6f-4c22-b75b-c99f25aad36b" providerId="ADAL" clId="{DE520FBD-2FAD-4DDC-B74B-2AB1CC38C287}" dt="2024-04-22T14:51:25.638" v="2747" actId="47"/>
        <pc:sldMkLst>
          <pc:docMk/>
          <pc:sldMk cId="3655247870" sldId="840"/>
        </pc:sldMkLst>
      </pc:sldChg>
      <pc:sldChg chg="modSp add del mod">
        <pc:chgData name="Duff, Margaret (STFC,RAL,SC)" userId="839782f5-bb6f-4c22-b75b-c99f25aad36b" providerId="ADAL" clId="{DE520FBD-2FAD-4DDC-B74B-2AB1CC38C287}" dt="2024-04-22T14:51:26" v="2748" actId="47"/>
        <pc:sldMkLst>
          <pc:docMk/>
          <pc:sldMk cId="158140572" sldId="841"/>
        </pc:sldMkLst>
      </pc:sldChg>
      <pc:sldChg chg="modSp new mod">
        <pc:chgData name="Duff, Margaret (STFC,RAL,SC)" userId="839782f5-bb6f-4c22-b75b-c99f25aad36b" providerId="ADAL" clId="{DE520FBD-2FAD-4DDC-B74B-2AB1CC38C287}" dt="2024-04-22T12:46:03.102" v="1891" actId="20577"/>
        <pc:sldMkLst>
          <pc:docMk/>
          <pc:sldMk cId="1786194400" sldId="842"/>
        </pc:sldMkLst>
      </pc:sldChg>
      <pc:sldChg chg="new">
        <pc:chgData name="Duff, Margaret (STFC,RAL,SC)" userId="839782f5-bb6f-4c22-b75b-c99f25aad36b" providerId="ADAL" clId="{DE520FBD-2FAD-4DDC-B74B-2AB1CC38C287}" dt="2024-04-22T12:45:53.841" v="1879" actId="680"/>
        <pc:sldMkLst>
          <pc:docMk/>
          <pc:sldMk cId="2247975487" sldId="843"/>
        </pc:sldMkLst>
      </pc:sldChg>
      <pc:sldChg chg="new">
        <pc:chgData name="Duff, Margaret (STFC,RAL,SC)" userId="839782f5-bb6f-4c22-b75b-c99f25aad36b" providerId="ADAL" clId="{DE520FBD-2FAD-4DDC-B74B-2AB1CC38C287}" dt="2024-04-22T12:45:53.977" v="1880" actId="680"/>
        <pc:sldMkLst>
          <pc:docMk/>
          <pc:sldMk cId="364385558" sldId="844"/>
        </pc:sldMkLst>
      </pc:sldChg>
      <pc:sldChg chg="modSp new mod">
        <pc:chgData name="Duff, Margaret (STFC,RAL,SC)" userId="839782f5-bb6f-4c22-b75b-c99f25aad36b" providerId="ADAL" clId="{DE520FBD-2FAD-4DDC-B74B-2AB1CC38C287}" dt="2024-04-22T12:49:41.265" v="1910" actId="5793"/>
        <pc:sldMkLst>
          <pc:docMk/>
          <pc:sldMk cId="1971341826" sldId="845"/>
        </pc:sldMkLst>
      </pc:sldChg>
      <pc:sldChg chg="modSp new del mod">
        <pc:chgData name="Duff, Margaret (STFC,RAL,SC)" userId="839782f5-bb6f-4c22-b75b-c99f25aad36b" providerId="ADAL" clId="{DE520FBD-2FAD-4DDC-B74B-2AB1CC38C287}" dt="2024-04-22T13:26:24.184" v="2065" actId="47"/>
        <pc:sldMkLst>
          <pc:docMk/>
          <pc:sldMk cId="930024170" sldId="846"/>
        </pc:sldMkLst>
      </pc:sldChg>
      <pc:sldChg chg="new del">
        <pc:chgData name="Duff, Margaret (STFC,RAL,SC)" userId="839782f5-bb6f-4c22-b75b-c99f25aad36b" providerId="ADAL" clId="{DE520FBD-2FAD-4DDC-B74B-2AB1CC38C287}" dt="2024-04-22T12:50:01.135" v="1913" actId="47"/>
        <pc:sldMkLst>
          <pc:docMk/>
          <pc:sldMk cId="1314565207" sldId="846"/>
        </pc:sldMkLst>
      </pc:sldChg>
      <pc:sldChg chg="addSp modSp new mod">
        <pc:chgData name="Duff, Margaret (STFC,RAL,SC)" userId="839782f5-bb6f-4c22-b75b-c99f25aad36b" providerId="ADAL" clId="{DE520FBD-2FAD-4DDC-B74B-2AB1CC38C287}" dt="2024-04-26T09:57:09.068" v="4622" actId="113"/>
        <pc:sldMkLst>
          <pc:docMk/>
          <pc:sldMk cId="3093005495" sldId="846"/>
        </pc:sldMkLst>
      </pc:sldChg>
      <pc:sldChg chg="add del">
        <pc:chgData name="Duff, Margaret (STFC,RAL,SC)" userId="839782f5-bb6f-4c22-b75b-c99f25aad36b" providerId="ADAL" clId="{DE520FBD-2FAD-4DDC-B74B-2AB1CC38C287}" dt="2024-04-22T13:05:34.533" v="1915"/>
        <pc:sldMkLst>
          <pc:docMk/>
          <pc:sldMk cId="3260682396" sldId="846"/>
        </pc:sldMkLst>
      </pc:sldChg>
      <pc:sldChg chg="modSp new mod ord">
        <pc:chgData name="Duff, Margaret (STFC,RAL,SC)" userId="839782f5-bb6f-4c22-b75b-c99f25aad36b" providerId="ADAL" clId="{DE520FBD-2FAD-4DDC-B74B-2AB1CC38C287}" dt="2024-04-22T14:48:58.368" v="2610" actId="13926"/>
        <pc:sldMkLst>
          <pc:docMk/>
          <pc:sldMk cId="3243004251" sldId="847"/>
        </pc:sldMkLst>
      </pc:sldChg>
      <pc:sldChg chg="add del">
        <pc:chgData name="Duff, Margaret (STFC,RAL,SC)" userId="839782f5-bb6f-4c22-b75b-c99f25aad36b" providerId="ADAL" clId="{DE520FBD-2FAD-4DDC-B74B-2AB1CC38C287}" dt="2024-04-22T14:53:22.392" v="2840" actId="47"/>
        <pc:sldMkLst>
          <pc:docMk/>
          <pc:sldMk cId="2115299052" sldId="848"/>
        </pc:sldMkLst>
      </pc:sldChg>
      <pc:sldChg chg="new">
        <pc:chgData name="Duff, Margaret (STFC,RAL,SC)" userId="839782f5-bb6f-4c22-b75b-c99f25aad36b" providerId="ADAL" clId="{DE520FBD-2FAD-4DDC-B74B-2AB1CC38C287}" dt="2024-04-22T13:41:54.330" v="2381" actId="680"/>
        <pc:sldMkLst>
          <pc:docMk/>
          <pc:sldMk cId="1833479748" sldId="849"/>
        </pc:sldMkLst>
      </pc:sldChg>
      <pc:sldChg chg="addSp modSp new mod">
        <pc:chgData name="Duff, Margaret (STFC,RAL,SC)" userId="839782f5-bb6f-4c22-b75b-c99f25aad36b" providerId="ADAL" clId="{DE520FBD-2FAD-4DDC-B74B-2AB1CC38C287}" dt="2024-04-22T14:47:11.669" v="2484" actId="403"/>
        <pc:sldMkLst>
          <pc:docMk/>
          <pc:sldMk cId="1809794350" sldId="850"/>
        </pc:sldMkLst>
      </pc:sldChg>
      <pc:sldChg chg="modSp add mod">
        <pc:chgData name="Duff, Margaret (STFC,RAL,SC)" userId="839782f5-bb6f-4c22-b75b-c99f25aad36b" providerId="ADAL" clId="{DE520FBD-2FAD-4DDC-B74B-2AB1CC38C287}" dt="2024-04-22T14:52:34.886" v="2764" actId="207"/>
        <pc:sldMkLst>
          <pc:docMk/>
          <pc:sldMk cId="2610878856" sldId="851"/>
        </pc:sldMkLst>
      </pc:sldChg>
      <pc:sldChg chg="modSp add mod">
        <pc:chgData name="Duff, Margaret (STFC,RAL,SC)" userId="839782f5-bb6f-4c22-b75b-c99f25aad36b" providerId="ADAL" clId="{DE520FBD-2FAD-4DDC-B74B-2AB1CC38C287}" dt="2024-04-22T14:52:28.025" v="2763" actId="207"/>
        <pc:sldMkLst>
          <pc:docMk/>
          <pc:sldMk cId="2255081435" sldId="852"/>
        </pc:sldMkLst>
      </pc:sldChg>
      <pc:sldChg chg="modSp add mod">
        <pc:chgData name="Duff, Margaret (STFC,RAL,SC)" userId="839782f5-bb6f-4c22-b75b-c99f25aad36b" providerId="ADAL" clId="{DE520FBD-2FAD-4DDC-B74B-2AB1CC38C287}" dt="2024-04-22T14:52:19.616" v="2761" actId="207"/>
        <pc:sldMkLst>
          <pc:docMk/>
          <pc:sldMk cId="2820533838" sldId="853"/>
        </pc:sldMkLst>
      </pc:sldChg>
      <pc:sldChg chg="modSp add mod">
        <pc:chgData name="Duff, Margaret (STFC,RAL,SC)" userId="839782f5-bb6f-4c22-b75b-c99f25aad36b" providerId="ADAL" clId="{DE520FBD-2FAD-4DDC-B74B-2AB1CC38C287}" dt="2024-04-22T14:52:14.051" v="2759" actId="207"/>
        <pc:sldMkLst>
          <pc:docMk/>
          <pc:sldMk cId="2448444390" sldId="854"/>
        </pc:sldMkLst>
      </pc:sldChg>
      <pc:sldChg chg="modSp add mod">
        <pc:chgData name="Duff, Margaret (STFC,RAL,SC)" userId="839782f5-bb6f-4c22-b75b-c99f25aad36b" providerId="ADAL" clId="{DE520FBD-2FAD-4DDC-B74B-2AB1CC38C287}" dt="2024-04-29T11:50:16.877" v="4786"/>
        <pc:sldMkLst>
          <pc:docMk/>
          <pc:sldMk cId="466290306" sldId="855"/>
        </pc:sldMkLst>
      </pc:sldChg>
      <pc:sldChg chg="modSp add mod">
        <pc:chgData name="Duff, Margaret (STFC,RAL,SC)" userId="839782f5-bb6f-4c22-b75b-c99f25aad36b" providerId="ADAL" clId="{DE520FBD-2FAD-4DDC-B74B-2AB1CC38C287}" dt="2024-04-29T11:50:30.567" v="4790" actId="207"/>
        <pc:sldMkLst>
          <pc:docMk/>
          <pc:sldMk cId="2829237598" sldId="856"/>
        </pc:sldMkLst>
      </pc:sldChg>
      <pc:sldChg chg="modSp add mod ord">
        <pc:chgData name="Duff, Margaret (STFC,RAL,SC)" userId="839782f5-bb6f-4c22-b75b-c99f25aad36b" providerId="ADAL" clId="{DE520FBD-2FAD-4DDC-B74B-2AB1CC38C287}" dt="2024-04-29T11:50:45.230" v="4793" actId="207"/>
        <pc:sldMkLst>
          <pc:docMk/>
          <pc:sldMk cId="3748679227" sldId="857"/>
        </pc:sldMkLst>
      </pc:sldChg>
      <pc:sldChg chg="modSp add mod">
        <pc:chgData name="Duff, Margaret (STFC,RAL,SC)" userId="839782f5-bb6f-4c22-b75b-c99f25aad36b" providerId="ADAL" clId="{DE520FBD-2FAD-4DDC-B74B-2AB1CC38C287}" dt="2024-04-29T11:50:59.895" v="4794"/>
        <pc:sldMkLst>
          <pc:docMk/>
          <pc:sldMk cId="2103124478" sldId="858"/>
        </pc:sldMkLst>
      </pc:sldChg>
      <pc:sldChg chg="modSp add mod">
        <pc:chgData name="Duff, Margaret (STFC,RAL,SC)" userId="839782f5-bb6f-4c22-b75b-c99f25aad36b" providerId="ADAL" clId="{DE520FBD-2FAD-4DDC-B74B-2AB1CC38C287}" dt="2024-04-29T11:51:01.872" v="4795"/>
        <pc:sldMkLst>
          <pc:docMk/>
          <pc:sldMk cId="3975029303" sldId="859"/>
        </pc:sldMkLst>
      </pc:sldChg>
      <pc:sldChg chg="add">
        <pc:chgData name="Duff, Margaret (STFC,RAL,SC)" userId="839782f5-bb6f-4c22-b75b-c99f25aad36b" providerId="ADAL" clId="{DE520FBD-2FAD-4DDC-B74B-2AB1CC38C287}" dt="2024-04-22T14:53:20.987" v="2839"/>
        <pc:sldMkLst>
          <pc:docMk/>
          <pc:sldMk cId="3821146565" sldId="860"/>
        </pc:sldMkLst>
      </pc:sldChg>
      <pc:sldChg chg="addSp delSp modSp mod">
        <pc:chgData name="Duff, Margaret (STFC,RAL,SC)" userId="839782f5-bb6f-4c22-b75b-c99f25aad36b" providerId="ADAL" clId="{DE520FBD-2FAD-4DDC-B74B-2AB1CC38C287}" dt="2024-04-25T13:46:22.737" v="2965" actId="1076"/>
        <pc:sldMkLst>
          <pc:docMk/>
          <pc:sldMk cId="205754615" sldId="869"/>
        </pc:sldMkLst>
      </pc:sldChg>
      <pc:sldChg chg="addSp delSp modSp mod modNotesTx">
        <pc:chgData name="Duff, Margaret (STFC,RAL,SC)" userId="839782f5-bb6f-4c22-b75b-c99f25aad36b" providerId="ADAL" clId="{DE520FBD-2FAD-4DDC-B74B-2AB1CC38C287}" dt="2024-04-25T15:08:33.832" v="4584" actId="20577"/>
        <pc:sldMkLst>
          <pc:docMk/>
          <pc:sldMk cId="1035526561" sldId="870"/>
        </pc:sldMkLst>
      </pc:sldChg>
      <pc:sldChg chg="addSp delSp modSp mod">
        <pc:chgData name="Duff, Margaret (STFC,RAL,SC)" userId="839782f5-bb6f-4c22-b75b-c99f25aad36b" providerId="ADAL" clId="{DE520FBD-2FAD-4DDC-B74B-2AB1CC38C287}" dt="2024-04-25T15:05:20.646" v="4527" actId="1076"/>
        <pc:sldMkLst>
          <pc:docMk/>
          <pc:sldMk cId="2031813000" sldId="871"/>
        </pc:sldMkLst>
      </pc:sldChg>
      <pc:sldChg chg="new del">
        <pc:chgData name="Duff, Margaret (STFC,RAL,SC)" userId="839782f5-bb6f-4c22-b75b-c99f25aad36b" providerId="ADAL" clId="{DE520FBD-2FAD-4DDC-B74B-2AB1CC38C287}" dt="2024-04-25T13:46:34.857" v="2968" actId="47"/>
        <pc:sldMkLst>
          <pc:docMk/>
          <pc:sldMk cId="4179834404" sldId="872"/>
        </pc:sldMkLst>
      </pc:sldChg>
      <pc:sldChg chg="addSp modSp add mod">
        <pc:chgData name="Duff, Margaret (STFC,RAL,SC)" userId="839782f5-bb6f-4c22-b75b-c99f25aad36b" providerId="ADAL" clId="{DE520FBD-2FAD-4DDC-B74B-2AB1CC38C287}" dt="2024-04-25T13:56:07.670" v="3043" actId="14100"/>
        <pc:sldMkLst>
          <pc:docMk/>
          <pc:sldMk cId="1862237423" sldId="873"/>
        </pc:sldMkLst>
      </pc:sldChg>
      <pc:sldChg chg="new del">
        <pc:chgData name="Duff, Margaret (STFC,RAL,SC)" userId="839782f5-bb6f-4c22-b75b-c99f25aad36b" providerId="ADAL" clId="{DE520FBD-2FAD-4DDC-B74B-2AB1CC38C287}" dt="2024-04-25T14:25:17.892" v="3421" actId="47"/>
        <pc:sldMkLst>
          <pc:docMk/>
          <pc:sldMk cId="844680899" sldId="874"/>
        </pc:sldMkLst>
      </pc:sldChg>
      <pc:sldChg chg="new del">
        <pc:chgData name="Duff, Margaret (STFC,RAL,SC)" userId="839782f5-bb6f-4c22-b75b-c99f25aad36b" providerId="ADAL" clId="{DE520FBD-2FAD-4DDC-B74B-2AB1CC38C287}" dt="2024-04-25T14:25:17.892" v="3421" actId="47"/>
        <pc:sldMkLst>
          <pc:docMk/>
          <pc:sldMk cId="2572097490" sldId="875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3:17.272" v="4451" actId="1076"/>
        <pc:sldMkLst>
          <pc:docMk/>
          <pc:sldMk cId="3616831527" sldId="876"/>
        </pc:sldMkLst>
      </pc:sldChg>
      <pc:sldChg chg="new del">
        <pc:chgData name="Duff, Margaret (STFC,RAL,SC)" userId="839782f5-bb6f-4c22-b75b-c99f25aad36b" providerId="ADAL" clId="{DE520FBD-2FAD-4DDC-B74B-2AB1CC38C287}" dt="2024-04-25T14:16:30.735" v="3420" actId="47"/>
        <pc:sldMkLst>
          <pc:docMk/>
          <pc:sldMk cId="2553955857" sldId="877"/>
        </pc:sldMkLst>
      </pc:sldChg>
      <pc:sldChg chg="addSp delSp modSp add mod modNotesTx">
        <pc:chgData name="Duff, Margaret (STFC,RAL,SC)" userId="839782f5-bb6f-4c22-b75b-c99f25aad36b" providerId="ADAL" clId="{DE520FBD-2FAD-4DDC-B74B-2AB1CC38C287}" dt="2024-04-25T15:08:26.696" v="4567" actId="20577"/>
        <pc:sldMkLst>
          <pc:docMk/>
          <pc:sldMk cId="2398596031" sldId="878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5:41.757" v="4531" actId="1076"/>
        <pc:sldMkLst>
          <pc:docMk/>
          <pc:sldMk cId="3207949094" sldId="879"/>
        </pc:sldMkLst>
      </pc:sldChg>
      <pc:sldChg chg="new del">
        <pc:chgData name="Duff, Margaret (STFC,RAL,SC)" userId="839782f5-bb6f-4c22-b75b-c99f25aad36b" providerId="ADAL" clId="{DE520FBD-2FAD-4DDC-B74B-2AB1CC38C287}" dt="2024-04-25T14:38:38.309" v="4254" actId="47"/>
        <pc:sldMkLst>
          <pc:docMk/>
          <pc:sldMk cId="2442431293" sldId="880"/>
        </pc:sldMkLst>
      </pc:sldChg>
      <pc:sldChg chg="addSp delSp modSp add mod">
        <pc:chgData name="Duff, Margaret (STFC,RAL,SC)" userId="839782f5-bb6f-4c22-b75b-c99f25aad36b" providerId="ADAL" clId="{DE520FBD-2FAD-4DDC-B74B-2AB1CC38C287}" dt="2024-04-25T15:03:08.697" v="4446" actId="1076"/>
        <pc:sldMkLst>
          <pc:docMk/>
          <pc:sldMk cId="682295972" sldId="881"/>
        </pc:sldMkLst>
      </pc:sldChg>
      <pc:sldChg chg="add">
        <pc:chgData name="Duff, Margaret (STFC,RAL,SC)" userId="839782f5-bb6f-4c22-b75b-c99f25aad36b" providerId="ADAL" clId="{DE520FBD-2FAD-4DDC-B74B-2AB1CC38C287}" dt="2024-04-25T14:40:11.285" v="4269"/>
        <pc:sldMkLst>
          <pc:docMk/>
          <pc:sldMk cId="2813738919" sldId="882"/>
        </pc:sldMkLst>
      </pc:sldChg>
      <pc:sldChg chg="add">
        <pc:chgData name="Duff, Margaret (STFC,RAL,SC)" userId="839782f5-bb6f-4c22-b75b-c99f25aad36b" providerId="ADAL" clId="{DE520FBD-2FAD-4DDC-B74B-2AB1CC38C287}" dt="2024-04-25T14:41:18.937" v="4281"/>
        <pc:sldMkLst>
          <pc:docMk/>
          <pc:sldMk cId="2295353179" sldId="883"/>
        </pc:sldMkLst>
      </pc:sldChg>
      <pc:sldChg chg="addSp modSp new mod">
        <pc:chgData name="Duff, Margaret (STFC,RAL,SC)" userId="839782f5-bb6f-4c22-b75b-c99f25aad36b" providerId="ADAL" clId="{DE520FBD-2FAD-4DDC-B74B-2AB1CC38C287}" dt="2024-04-29T10:15:10.268" v="4758" actId="403"/>
        <pc:sldMkLst>
          <pc:docMk/>
          <pc:sldMk cId="3292141334" sldId="890"/>
        </pc:sldMkLst>
      </pc:sldChg>
      <pc:sldChg chg="add del setBg">
        <pc:chgData name="Duff, Margaret (STFC,RAL,SC)" userId="839782f5-bb6f-4c22-b75b-c99f25aad36b" providerId="ADAL" clId="{DE520FBD-2FAD-4DDC-B74B-2AB1CC38C287}" dt="2024-04-30T08:15:03.001" v="4857" actId="47"/>
        <pc:sldMkLst>
          <pc:docMk/>
          <pc:sldMk cId="3377947668" sldId="898"/>
        </pc:sldMkLst>
      </pc:sldChg>
      <pc:sldChg chg="modSp add mod setBg">
        <pc:chgData name="Duff, Margaret (STFC,RAL,SC)" userId="839782f5-bb6f-4c22-b75b-c99f25aad36b" providerId="ADAL" clId="{DE520FBD-2FAD-4DDC-B74B-2AB1CC38C287}" dt="2024-04-30T08:15:23.373" v="4873" actId="20577"/>
        <pc:sldMkLst>
          <pc:docMk/>
          <pc:sldMk cId="2586191376" sldId="899"/>
        </pc:sldMkLst>
      </pc:sldChg>
    </pc:docChg>
  </pc:docChgLst>
  <pc:docChgLst>
    <pc:chgData name="Murgatroyd, Laura (STFC,RAL,SC)" userId="S::laura.murgatroyd@stfc.ac.uk::76e00762-ea1c-467e-939f-b124c9e7b6cd" providerId="AD" clId="Web-{F322AB50-11B7-44D2-842D-599439991139}"/>
    <pc:docChg chg="delSld">
      <pc:chgData name="Murgatroyd, Laura (STFC,RAL,SC)" userId="S::laura.murgatroyd@stfc.ac.uk::76e00762-ea1c-467e-939f-b124c9e7b6cd" providerId="AD" clId="Web-{F322AB50-11B7-44D2-842D-599439991139}" dt="2024-10-16T15:19:39.070" v="0"/>
      <pc:docMkLst>
        <pc:docMk/>
      </pc:docMkLst>
      <pc:sldChg chg="del">
        <pc:chgData name="Murgatroyd, Laura (STFC,RAL,SC)" userId="S::laura.murgatroyd@stfc.ac.uk::76e00762-ea1c-467e-939f-b124c9e7b6cd" providerId="AD" clId="Web-{F322AB50-11B7-44D2-842D-599439991139}" dt="2024-10-16T15:19:39.070" v="0"/>
        <pc:sldMkLst>
          <pc:docMk/>
          <pc:sldMk cId="3243004251" sldId="847"/>
        </pc:sldMkLst>
      </pc:sldChg>
    </pc:docChg>
  </pc:docChgLst>
  <pc:docChgLst>
    <pc:chgData name="Robarts, Hannah (STFC,RAL,SC)" userId="S::hannah.robarts@stfc.ac.uk::74ae1bba-d46b-401c-a6f8-dbd43bdfcd55" providerId="AD" clId="Web-{1D9A2544-DEE9-1697-6D82-4A611F998F14}"/>
    <pc:docChg chg="modSld">
      <pc:chgData name="Robarts, Hannah (STFC,RAL,SC)" userId="S::hannah.robarts@stfc.ac.uk::74ae1bba-d46b-401c-a6f8-dbd43bdfcd55" providerId="AD" clId="Web-{1D9A2544-DEE9-1697-6D82-4A611F998F14}" dt="2024-11-01T12:51:44.071" v="175"/>
      <pc:docMkLst>
        <pc:docMk/>
      </pc:docMkLst>
      <pc:sldChg chg="addSp delSp modSp">
        <pc:chgData name="Robarts, Hannah (STFC,RAL,SC)" userId="S::hannah.robarts@stfc.ac.uk::74ae1bba-d46b-401c-a6f8-dbd43bdfcd55" providerId="AD" clId="Web-{1D9A2544-DEE9-1697-6D82-4A611F998F14}" dt="2024-11-01T12:51:44.071" v="175"/>
        <pc:sldMkLst>
          <pc:docMk/>
          <pc:sldMk cId="157523431" sldId="902"/>
        </pc:sldMkLst>
        <pc:spChg chg="mod">
          <ac:chgData name="Robarts, Hannah (STFC,RAL,SC)" userId="S::hannah.robarts@stfc.ac.uk::74ae1bba-d46b-401c-a6f8-dbd43bdfcd55" providerId="AD" clId="Web-{1D9A2544-DEE9-1697-6D82-4A611F998F14}" dt="2024-11-01T12:46:41.282" v="34" actId="20577"/>
          <ac:spMkLst>
            <pc:docMk/>
            <pc:sldMk cId="157523431" sldId="902"/>
            <ac:spMk id="2" creationId="{767678B9-C969-56AD-9C73-4DEA1C3490E6}"/>
          </ac:spMkLst>
        </pc:spChg>
        <pc:spChg chg="add del mod">
          <ac:chgData name="Robarts, Hannah (STFC,RAL,SC)" userId="S::hannah.robarts@stfc.ac.uk::74ae1bba-d46b-401c-a6f8-dbd43bdfcd55" providerId="AD" clId="Web-{1D9A2544-DEE9-1697-6D82-4A611F998F14}" dt="2024-11-01T12:48:02.081" v="78"/>
          <ac:spMkLst>
            <pc:docMk/>
            <pc:sldMk cId="157523431" sldId="902"/>
            <ac:spMk id="4" creationId="{70999315-D76C-4F73-04F2-BC8BBD267B91}"/>
          </ac:spMkLst>
        </pc:spChg>
        <pc:spChg chg="add mod">
          <ac:chgData name="Robarts, Hannah (STFC,RAL,SC)" userId="S::hannah.robarts@stfc.ac.uk::74ae1bba-d46b-401c-a6f8-dbd43bdfcd55" providerId="AD" clId="Web-{1D9A2544-DEE9-1697-6D82-4A611F998F14}" dt="2024-11-01T12:50:31.553" v="156" actId="20577"/>
          <ac:spMkLst>
            <pc:docMk/>
            <pc:sldMk cId="157523431" sldId="902"/>
            <ac:spMk id="9" creationId="{39281A26-F8A0-79C0-4FEE-1AD80B15D316}"/>
          </ac:spMkLst>
        </pc:spChg>
        <pc:picChg chg="add mod modCrop">
          <ac:chgData name="Robarts, Hannah (STFC,RAL,SC)" userId="S::hannah.robarts@stfc.ac.uk::74ae1bba-d46b-401c-a6f8-dbd43bdfcd55" providerId="AD" clId="Web-{1D9A2544-DEE9-1697-6D82-4A611F998F14}" dt="2024-11-01T12:50:53.398" v="162" actId="1076"/>
          <ac:picMkLst>
            <pc:docMk/>
            <pc:sldMk cId="157523431" sldId="902"/>
            <ac:picMk id="7" creationId="{4C2CAB16-7CF7-E73F-A7D6-99C9085BEE3A}"/>
          </ac:picMkLst>
        </pc:picChg>
        <pc:picChg chg="add mod modCrop">
          <ac:chgData name="Robarts, Hannah (STFC,RAL,SC)" userId="S::hannah.robarts@stfc.ac.uk::74ae1bba-d46b-401c-a6f8-dbd43bdfcd55" providerId="AD" clId="Web-{1D9A2544-DEE9-1697-6D82-4A611F998F14}" dt="2024-11-01T12:51:44.071" v="175"/>
          <ac:picMkLst>
            <pc:docMk/>
            <pc:sldMk cId="157523431" sldId="902"/>
            <ac:picMk id="8" creationId="{C1497118-699F-90B9-BF9F-8C0EC74D350E}"/>
          </ac:picMkLst>
        </pc:picChg>
        <pc:picChg chg="add del mod">
          <ac:chgData name="Robarts, Hannah (STFC,RAL,SC)" userId="S::hannah.robarts@stfc.ac.uk::74ae1bba-d46b-401c-a6f8-dbd43bdfcd55" providerId="AD" clId="Web-{1D9A2544-DEE9-1697-6D82-4A611F998F14}" dt="2024-11-01T12:47:35.752" v="70"/>
          <ac:picMkLst>
            <pc:docMk/>
            <pc:sldMk cId="157523431" sldId="902"/>
            <ac:picMk id="10" creationId="{40C7EFAE-545F-FAB2-F04B-77815C96B8AE}"/>
          </ac:picMkLst>
        </pc:picChg>
        <pc:picChg chg="add mod modCrop">
          <ac:chgData name="Robarts, Hannah (STFC,RAL,SC)" userId="S::hannah.robarts@stfc.ac.uk::74ae1bba-d46b-401c-a6f8-dbd43bdfcd55" providerId="AD" clId="Web-{1D9A2544-DEE9-1697-6D82-4A611F998F14}" dt="2024-11-01T12:51:15.836" v="167"/>
          <ac:picMkLst>
            <pc:docMk/>
            <pc:sldMk cId="157523431" sldId="902"/>
            <ac:picMk id="11" creationId="{69BDFF49-9E65-0026-0E6D-6E3A8FBE307E}"/>
          </ac:picMkLst>
        </pc:picChg>
      </pc:sldChg>
    </pc:docChg>
  </pc:docChgLst>
  <pc:docChgLst>
    <pc:chgData name="Murgatroyd, Laura (STFC,RAL,SC)" userId="S::laura.murgatroyd@stfc.ac.uk::76e00762-ea1c-467e-939f-b124c9e7b6cd" providerId="AD" clId="Web-{FAB98F8C-5041-443F-A644-F48C3BF8FEEF}"/>
    <pc:docChg chg="modSld">
      <pc:chgData name="Murgatroyd, Laura (STFC,RAL,SC)" userId="S::laura.murgatroyd@stfc.ac.uk::76e00762-ea1c-467e-939f-b124c9e7b6cd" providerId="AD" clId="Web-{FAB98F8C-5041-443F-A644-F48C3BF8FEEF}" dt="2023-06-28T12:49:57.716" v="15" actId="20577"/>
      <pc:docMkLst>
        <pc:docMk/>
      </pc:docMkLst>
      <pc:sldChg chg="addSp modSp">
        <pc:chgData name="Murgatroyd, Laura (STFC,RAL,SC)" userId="S::laura.murgatroyd@stfc.ac.uk::76e00762-ea1c-467e-939f-b124c9e7b6cd" providerId="AD" clId="Web-{FAB98F8C-5041-443F-A644-F48C3BF8FEEF}" dt="2023-06-28T12:49:57.716" v="15" actId="20577"/>
        <pc:sldMkLst>
          <pc:docMk/>
          <pc:sldMk cId="2864403351" sldId="328"/>
        </pc:sldMkLst>
      </pc:sldChg>
    </pc:docChg>
  </pc:docChgLst>
  <pc:docChgLst>
    <pc:chgData name="Pasca, Edoardo (STFC,RAL,SC)" userId="S::edoardo.pasca@stfc.ac.uk::a9830d8a-4989-496e-a7ab-f8bfb0ff72ff" providerId="AD" clId="Web-{5E38D2B4-BD03-7377-D780-68BD11D5D6AF}"/>
    <pc:docChg chg="delSld modSld sldOrd">
      <pc:chgData name="Pasca, Edoardo (STFC,RAL,SC)" userId="S::edoardo.pasca@stfc.ac.uk::a9830d8a-4989-496e-a7ab-f8bfb0ff72ff" providerId="AD" clId="Web-{5E38D2B4-BD03-7377-D780-68BD11D5D6AF}" dt="2023-09-04T07:53:12.251" v="67"/>
      <pc:docMkLst>
        <pc:docMk/>
      </pc:docMkLst>
      <pc:sldChg chg="delSp">
        <pc:chgData name="Pasca, Edoardo (STFC,RAL,SC)" userId="S::edoardo.pasca@stfc.ac.uk::a9830d8a-4989-496e-a7ab-f8bfb0ff72ff" providerId="AD" clId="Web-{5E38D2B4-BD03-7377-D780-68BD11D5D6AF}" dt="2023-09-04T07:38:08.650" v="42"/>
        <pc:sldMkLst>
          <pc:docMk/>
          <pc:sldMk cId="3257381173" sldId="256"/>
        </pc:sldMkLst>
      </pc:sldChg>
      <pc:sldChg chg="modSp">
        <pc:chgData name="Pasca, Edoardo (STFC,RAL,SC)" userId="S::edoardo.pasca@stfc.ac.uk::a9830d8a-4989-496e-a7ab-f8bfb0ff72ff" providerId="AD" clId="Web-{5E38D2B4-BD03-7377-D780-68BD11D5D6AF}" dt="2023-09-04T07:38:00.947" v="41" actId="20577"/>
        <pc:sldMkLst>
          <pc:docMk/>
          <pc:sldMk cId="853836374" sldId="25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8.719" v="51"/>
        <pc:sldMkLst>
          <pc:docMk/>
          <pc:sldMk cId="3512998721" sldId="296"/>
        </pc:sldMkLst>
      </pc:sldChg>
      <pc:sldChg chg="mod ord modShow">
        <pc:chgData name="Pasca, Edoardo (STFC,RAL,SC)" userId="S::edoardo.pasca@stfc.ac.uk::a9830d8a-4989-496e-a7ab-f8bfb0ff72ff" providerId="AD" clId="Web-{5E38D2B4-BD03-7377-D780-68BD11D5D6AF}" dt="2023-09-04T07:51:09.545" v="61"/>
        <pc:sldMkLst>
          <pc:docMk/>
          <pc:sldMk cId="4256785333" sldId="297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313" v="53"/>
        <pc:sldMkLst>
          <pc:docMk/>
          <pc:sldMk cId="1558097637" sldId="29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0:40.185" v="49"/>
        <pc:sldMkLst>
          <pc:docMk/>
          <pc:sldMk cId="2962558132" sldId="34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55.574" v="47"/>
        <pc:sldMkLst>
          <pc:docMk/>
          <pc:sldMk cId="503408057" sldId="34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55.434" v="46"/>
        <pc:sldMkLst>
          <pc:docMk/>
          <pc:sldMk cId="1748270625" sldId="344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1:42.202" v="63"/>
        <pc:sldMkLst>
          <pc:docMk/>
          <pc:sldMk cId="1647118429" sldId="345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16.656" v="64"/>
        <pc:sldMkLst>
          <pc:docMk/>
          <pc:sldMk cId="4003111856" sldId="346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19.484" v="65"/>
        <pc:sldMkLst>
          <pc:docMk/>
          <pc:sldMk cId="1175415" sldId="34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52:21.906" v="66"/>
        <pc:sldMkLst>
          <pc:docMk/>
          <pc:sldMk cId="3348494472" sldId="35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016" v="52"/>
        <pc:sldMkLst>
          <pc:docMk/>
          <pc:sldMk cId="3114374083" sldId="357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860" v="55"/>
        <pc:sldMkLst>
          <pc:docMk/>
          <pc:sldMk cId="4197616480" sldId="358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031" v="56"/>
        <pc:sldMkLst>
          <pc:docMk/>
          <pc:sldMk cId="3922712333" sldId="389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9.641" v="54"/>
        <pc:sldMkLst>
          <pc:docMk/>
          <pc:sldMk cId="3488074041" sldId="75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281" v="58"/>
        <pc:sldMkLst>
          <pc:docMk/>
          <pc:sldMk cId="1774142904" sldId="766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28.422" v="50"/>
        <pc:sldMkLst>
          <pc:docMk/>
          <pc:sldMk cId="2391456344" sldId="774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5:36.332" v="0"/>
        <pc:sldMkLst>
          <pc:docMk/>
          <pc:sldMk cId="3496876224" sldId="775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5:36.520" v="1"/>
        <pc:sldMkLst>
          <pc:docMk/>
          <pc:sldMk cId="2018324796" sldId="776"/>
        </pc:sldMkLst>
      </pc:sldChg>
      <pc:sldChg chg="delSp">
        <pc:chgData name="Pasca, Edoardo (STFC,RAL,SC)" userId="S::edoardo.pasca@stfc.ac.uk::a9830d8a-4989-496e-a7ab-f8bfb0ff72ff" providerId="AD" clId="Web-{5E38D2B4-BD03-7377-D780-68BD11D5D6AF}" dt="2023-09-04T07:53:12.251" v="67"/>
        <pc:sldMkLst>
          <pc:docMk/>
          <pc:sldMk cId="3824461180" sldId="777"/>
        </pc:sldMkLst>
      </pc:sldChg>
      <pc:sldChg chg="del">
        <pc:chgData name="Pasca, Edoardo (STFC,RAL,SC)" userId="S::edoardo.pasca@stfc.ac.uk::a9830d8a-4989-496e-a7ab-f8bfb0ff72ff" providerId="AD" clId="Web-{5E38D2B4-BD03-7377-D780-68BD11D5D6AF}" dt="2023-09-04T07:39:18.152" v="45"/>
        <pc:sldMkLst>
          <pc:docMk/>
          <pc:sldMk cId="2184881393" sldId="780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09.230" v="43"/>
        <pc:sldMkLst>
          <pc:docMk/>
          <pc:sldMk cId="4107322322" sldId="781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39:09.308" v="44"/>
        <pc:sldMkLst>
          <pc:docMk/>
          <pc:sldMk cId="3085505322" sldId="782"/>
        </pc:sldMkLst>
      </pc:sldChg>
      <pc:sldChg chg="mod modShow">
        <pc:chgData name="Pasca, Edoardo (STFC,RAL,SC)" userId="S::edoardo.pasca@stfc.ac.uk::a9830d8a-4989-496e-a7ab-f8bfb0ff72ff" providerId="AD" clId="Web-{5E38D2B4-BD03-7377-D780-68BD11D5D6AF}" dt="2023-09-04T07:42:30.110" v="57"/>
        <pc:sldMkLst>
          <pc:docMk/>
          <pc:sldMk cId="3189041065" sldId="783"/>
        </pc:sldMkLst>
      </pc:sldChg>
    </pc:docChg>
  </pc:docChgLst>
  <pc:docChgLst>
    <pc:chgData name="Duff, Margaret (STFC,RAL,SC)" userId="S::margaret.duff@stfc.ac.uk::839782f5-bb6f-4c22-b75b-c99f25aad36b" providerId="AD" clId="Web-{D14428C1-DAE7-489D-9EB6-041D5315602C}"/>
    <pc:docChg chg="modSld">
      <pc:chgData name="Duff, Margaret (STFC,RAL,SC)" userId="S::margaret.duff@stfc.ac.uk::839782f5-bb6f-4c22-b75b-c99f25aad36b" providerId="AD" clId="Web-{D14428C1-DAE7-489D-9EB6-041D5315602C}" dt="2023-10-31T10:42:35.990" v="132" actId="20577"/>
      <pc:docMkLst>
        <pc:docMk/>
      </pc:docMkLst>
      <pc:sldChg chg="modSp">
        <pc:chgData name="Duff, Margaret (STFC,RAL,SC)" userId="S::margaret.duff@stfc.ac.uk::839782f5-bb6f-4c22-b75b-c99f25aad36b" providerId="AD" clId="Web-{D14428C1-DAE7-489D-9EB6-041D5315602C}" dt="2023-10-31T10:23:26.440" v="4" actId="20577"/>
        <pc:sldMkLst>
          <pc:docMk/>
          <pc:sldMk cId="3257381173" sldId="256"/>
        </pc:sldMkLst>
      </pc:sldChg>
      <pc:sldChg chg="modSp">
        <pc:chgData name="Duff, Margaret (STFC,RAL,SC)" userId="S::margaret.duff@stfc.ac.uk::839782f5-bb6f-4c22-b75b-c99f25aad36b" providerId="AD" clId="Web-{D14428C1-DAE7-489D-9EB6-041D5315602C}" dt="2023-10-31T10:42:35.990" v="132" actId="20577"/>
        <pc:sldMkLst>
          <pc:docMk/>
          <pc:sldMk cId="853836374" sldId="258"/>
        </pc:sldMkLst>
      </pc:sldChg>
    </pc:docChg>
  </pc:docChgLst>
  <pc:docChgLst>
    <pc:chgData name="Murgatroyd, Laura (STFC,RAL,SC)" userId="S::laura.murgatroyd@stfc.ac.uk::76e00762-ea1c-467e-939f-b124c9e7b6cd" providerId="AD" clId="Web-{1E7104B1-E3E0-43D1-A3D1-65D3F43F9A48}"/>
    <pc:docChg chg="addSld modSld sldOrd">
      <pc:chgData name="Murgatroyd, Laura (STFC,RAL,SC)" userId="S::laura.murgatroyd@stfc.ac.uk::76e00762-ea1c-467e-939f-b124c9e7b6cd" providerId="AD" clId="Web-{1E7104B1-E3E0-43D1-A3D1-65D3F43F9A48}" dt="2023-03-20T13:44:59.458" v="121" actId="20577"/>
      <pc:docMkLst>
        <pc:docMk/>
      </pc:docMkLst>
      <pc:sldChg chg="addSp delSp modSp add ord replId">
        <pc:chgData name="Murgatroyd, Laura (STFC,RAL,SC)" userId="S::laura.murgatroyd@stfc.ac.uk::76e00762-ea1c-467e-939f-b124c9e7b6cd" providerId="AD" clId="Web-{1E7104B1-E3E0-43D1-A3D1-65D3F43F9A48}" dt="2023-03-20T13:44:59.458" v="121" actId="20577"/>
        <pc:sldMkLst>
          <pc:docMk/>
          <pc:sldMk cId="4022421030" sldId="769"/>
        </pc:sldMkLst>
      </pc:sldChg>
    </pc:docChg>
  </pc:docChgLst>
  <pc:docChgLst>
    <pc:chgData name="Duff, Margaret (STFC,RAL,SC)" userId="839782f5-bb6f-4c22-b75b-c99f25aad36b" providerId="ADAL" clId="{308E16CF-E31B-42B2-8B0A-164079D14FE5}"/>
    <pc:docChg chg="addSld modSld">
      <pc:chgData name="Duff, Margaret (STFC,RAL,SC)" userId="839782f5-bb6f-4c22-b75b-c99f25aad36b" providerId="ADAL" clId="{308E16CF-E31B-42B2-8B0A-164079D14FE5}" dt="2024-11-04T11:05:02.198" v="18" actId="20577"/>
      <pc:docMkLst>
        <pc:docMk/>
      </pc:docMkLst>
      <pc:sldChg chg="modSp mod">
        <pc:chgData name="Duff, Margaret (STFC,RAL,SC)" userId="839782f5-bb6f-4c22-b75b-c99f25aad36b" providerId="ADAL" clId="{308E16CF-E31B-42B2-8B0A-164079D14FE5}" dt="2024-11-04T11:05:02.198" v="18" actId="20577"/>
        <pc:sldMkLst>
          <pc:docMk/>
          <pc:sldMk cId="157523431" sldId="902"/>
        </pc:sldMkLst>
        <pc:spChg chg="mod">
          <ac:chgData name="Duff, Margaret (STFC,RAL,SC)" userId="839782f5-bb6f-4c22-b75b-c99f25aad36b" providerId="ADAL" clId="{308E16CF-E31B-42B2-8B0A-164079D14FE5}" dt="2024-11-04T11:05:02.198" v="18" actId="20577"/>
          <ac:spMkLst>
            <pc:docMk/>
            <pc:sldMk cId="157523431" sldId="902"/>
            <ac:spMk id="9" creationId="{39281A26-F8A0-79C0-4FEE-1AD80B15D316}"/>
          </ac:spMkLst>
        </pc:spChg>
      </pc:sldChg>
      <pc:sldChg chg="add">
        <pc:chgData name="Duff, Margaret (STFC,RAL,SC)" userId="839782f5-bb6f-4c22-b75b-c99f25aad36b" providerId="ADAL" clId="{308E16CF-E31B-42B2-8B0A-164079D14FE5}" dt="2024-11-04T11:04:54.881" v="0"/>
        <pc:sldMkLst>
          <pc:docMk/>
          <pc:sldMk cId="2746885010" sldId="948"/>
        </pc:sldMkLst>
      </pc:sldChg>
    </pc:docChg>
  </pc:docChgLst>
  <pc:docChgLst>
    <pc:chgData name="Duff, Margaret (STFC,RAL,SC)" userId="S::margaret.duff@stfc.ac.uk::839782f5-bb6f-4c22-b75b-c99f25aad36b" providerId="AD" clId="Web-{EF462ECE-6359-44E7-8CB3-36D13D1A5CF6}"/>
    <pc:docChg chg="modSld">
      <pc:chgData name="Duff, Margaret (STFC,RAL,SC)" userId="S::margaret.duff@stfc.ac.uk::839782f5-bb6f-4c22-b75b-c99f25aad36b" providerId="AD" clId="Web-{EF462ECE-6359-44E7-8CB3-36D13D1A5CF6}" dt="2023-11-09T16:20:00.388" v="121" actId="1076"/>
      <pc:docMkLst>
        <pc:docMk/>
      </pc:docMkLst>
      <pc:sldChg chg="addSp delSp modSp">
        <pc:chgData name="Duff, Margaret (STFC,RAL,SC)" userId="S::margaret.duff@stfc.ac.uk::839782f5-bb6f-4c22-b75b-c99f25aad36b" providerId="AD" clId="Web-{EF462ECE-6359-44E7-8CB3-36D13D1A5CF6}" dt="2023-11-09T16:17:02.414" v="6" actId="14100"/>
        <pc:sldMkLst>
          <pc:docMk/>
          <pc:sldMk cId="3080542817" sldId="797"/>
        </pc:sldMkLst>
      </pc:sldChg>
      <pc:sldChg chg="modSp">
        <pc:chgData name="Duff, Margaret (STFC,RAL,SC)" userId="S::margaret.duff@stfc.ac.uk::839782f5-bb6f-4c22-b75b-c99f25aad36b" providerId="AD" clId="Web-{EF462ECE-6359-44E7-8CB3-36D13D1A5CF6}" dt="2023-11-09T16:20:00.388" v="121" actId="1076"/>
        <pc:sldMkLst>
          <pc:docMk/>
          <pc:sldMk cId="1375226362" sldId="815"/>
        </pc:sldMkLst>
      </pc:sldChg>
    </pc:docChg>
  </pc:docChgLst>
  <pc:docChgLst>
    <pc:chgData name="Murgatroyd, Laura (STFC,RAL,SC)" userId="S::laura.murgatroyd@stfc.ac.uk::76e00762-ea1c-467e-939f-b124c9e7b6cd" providerId="AD" clId="Web-{A84469D2-FABB-B6A1-5FCC-8E390CF7A78D}"/>
    <pc:docChg chg="sldOrd">
      <pc:chgData name="Murgatroyd, Laura (STFC,RAL,SC)" userId="S::laura.murgatroyd@stfc.ac.uk::76e00762-ea1c-467e-939f-b124c9e7b6cd" providerId="AD" clId="Web-{A84469D2-FABB-B6A1-5FCC-8E390CF7A78D}" dt="2023-11-30T10:54:14.649" v="13"/>
      <pc:docMkLst>
        <pc:docMk/>
      </pc:docMkLst>
      <pc:sldChg chg="ord">
        <pc:chgData name="Murgatroyd, Laura (STFC,RAL,SC)" userId="S::laura.murgatroyd@stfc.ac.uk::76e00762-ea1c-467e-939f-b124c9e7b6cd" providerId="AD" clId="Web-{A84469D2-FABB-B6A1-5FCC-8E390CF7A78D}" dt="2023-11-30T10:54:14.649" v="7"/>
        <pc:sldMkLst>
          <pc:docMk/>
          <pc:sldMk cId="4247685791" sldId="288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8"/>
        <pc:sldMkLst>
          <pc:docMk/>
          <pc:sldMk cId="722261796" sldId="289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9"/>
        <pc:sldMkLst>
          <pc:docMk/>
          <pc:sldMk cId="2122358734" sldId="290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0"/>
        <pc:sldMkLst>
          <pc:docMk/>
          <pc:sldMk cId="2771976260" sldId="291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1"/>
        <pc:sldMkLst>
          <pc:docMk/>
          <pc:sldMk cId="367871311" sldId="292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2"/>
        <pc:sldMkLst>
          <pc:docMk/>
          <pc:sldMk cId="3708404599" sldId="293"/>
        </pc:sldMkLst>
      </pc:sldChg>
      <pc:sldChg chg="ord">
        <pc:chgData name="Murgatroyd, Laura (STFC,RAL,SC)" userId="S::laura.murgatroyd@stfc.ac.uk::76e00762-ea1c-467e-939f-b124c9e7b6cd" providerId="AD" clId="Web-{A84469D2-FABB-B6A1-5FCC-8E390CF7A78D}" dt="2023-11-30T10:54:14.649" v="13"/>
        <pc:sldMkLst>
          <pc:docMk/>
          <pc:sldMk cId="1844826816" sldId="294"/>
        </pc:sldMkLst>
      </pc:sldChg>
    </pc:docChg>
  </pc:docChgLst>
  <pc:docChgLst>
    <pc:chgData name="Jakob Sauer Jørgensen" userId="S::jakj_dtu.dk#ext#@stfc365.onmicrosoft.com::b0f58837-fca4-402b-8187-4e7ec32defa3" providerId="AD" clId="Web-{EBAD856A-D045-996B-544A-7445B1001DDD}"/>
    <pc:docChg chg="addSld delSld modSld sldOrd">
      <pc:chgData name="Jakob Sauer Jørgensen" userId="S::jakj_dtu.dk#ext#@stfc365.onmicrosoft.com::b0f58837-fca4-402b-8187-4e7ec32defa3" providerId="AD" clId="Web-{EBAD856A-D045-996B-544A-7445B1001DDD}" dt="2024-04-29T15:49:15.252" v="764"/>
      <pc:docMkLst>
        <pc:docMk/>
      </pc:docMkLst>
      <pc:sldChg chg="del">
        <pc:chgData name="Jakob Sauer Jørgensen" userId="S::jakj_dtu.dk#ext#@stfc365.onmicrosoft.com::b0f58837-fca4-402b-8187-4e7ec32defa3" providerId="AD" clId="Web-{EBAD856A-D045-996B-544A-7445B1001DDD}" dt="2024-04-29T11:47:53.629" v="640"/>
        <pc:sldMkLst>
          <pc:docMk/>
          <pc:sldMk cId="3365423292" sldId="824"/>
        </pc:sldMkLst>
      </pc:sldChg>
      <pc:sldChg chg="addSp delSp modSp ord">
        <pc:chgData name="Jakob Sauer Jørgensen" userId="S::jakj_dtu.dk#ext#@stfc365.onmicrosoft.com::b0f58837-fca4-402b-8187-4e7ec32defa3" providerId="AD" clId="Web-{EBAD856A-D045-996B-544A-7445B1001DDD}" dt="2024-04-29T11:05:09.759" v="415" actId="20577"/>
        <pc:sldMkLst>
          <pc:docMk/>
          <pc:sldMk cId="3093005495" sldId="846"/>
        </pc:sldMkLst>
      </pc:sldChg>
      <pc:sldChg chg="modSp">
        <pc:chgData name="Jakob Sauer Jørgensen" userId="S::jakj_dtu.dk#ext#@stfc365.onmicrosoft.com::b0f58837-fca4-402b-8187-4e7ec32defa3" providerId="AD" clId="Web-{EBAD856A-D045-996B-544A-7445B1001DDD}" dt="2024-04-29T11:54:41.425" v="670" actId="20577"/>
        <pc:sldMkLst>
          <pc:docMk/>
          <pc:sldMk cId="3243004251" sldId="847"/>
        </pc:sldMkLst>
      </pc:sldChg>
      <pc:sldChg chg="del">
        <pc:chgData name="Jakob Sauer Jørgensen" userId="S::jakj_dtu.dk#ext#@stfc365.onmicrosoft.com::b0f58837-fca4-402b-8187-4e7ec32defa3" providerId="AD" clId="Web-{EBAD856A-D045-996B-544A-7445B1001DDD}" dt="2024-04-29T15:49:15.252" v="764"/>
        <pc:sldMkLst>
          <pc:docMk/>
          <pc:sldMk cId="1833479748" sldId="849"/>
        </pc:sldMkLst>
      </pc:sldChg>
      <pc:sldChg chg="addSp delSp modSp new">
        <pc:chgData name="Jakob Sauer Jørgensen" userId="S::jakj_dtu.dk#ext#@stfc365.onmicrosoft.com::b0f58837-fca4-402b-8187-4e7ec32defa3" providerId="AD" clId="Web-{EBAD856A-D045-996B-544A-7445B1001DDD}" dt="2024-04-29T09:48:39.479" v="30" actId="20577"/>
        <pc:sldMkLst>
          <pc:docMk/>
          <pc:sldMk cId="3847244831" sldId="884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49:47.247" v="61" actId="20577"/>
        <pc:sldMkLst>
          <pc:docMk/>
          <pc:sldMk cId="4028594323" sldId="885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1:31.468" v="103" actId="1076"/>
        <pc:sldMkLst>
          <pc:docMk/>
          <pc:sldMk cId="903995679" sldId="886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2:29.766" v="133" actId="20577"/>
        <pc:sldMkLst>
          <pc:docMk/>
          <pc:sldMk cId="1991611259" sldId="887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3:37.518" v="163" actId="20577"/>
        <pc:sldMkLst>
          <pc:docMk/>
          <pc:sldMk cId="739324208" sldId="888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09:55:00.864" v="186" actId="20577"/>
        <pc:sldMkLst>
          <pc:docMk/>
          <pc:sldMk cId="1628709166" sldId="889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5:40:02.284" v="704" actId="20577"/>
        <pc:sldMkLst>
          <pc:docMk/>
          <pc:sldMk cId="1630319459" sldId="891"/>
        </pc:sldMkLst>
      </pc:sldChg>
      <pc:sldChg chg="addSp delSp modSp new">
        <pc:chgData name="Jakob Sauer Jørgensen" userId="S::jakj_dtu.dk#ext#@stfc365.onmicrosoft.com::b0f58837-fca4-402b-8187-4e7ec32defa3" providerId="AD" clId="Web-{EBAD856A-D045-996B-544A-7445B1001DDD}" dt="2024-04-29T10:58:22.260" v="375" actId="20577"/>
        <pc:sldMkLst>
          <pc:docMk/>
          <pc:sldMk cId="3599070364" sldId="892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0:58:38.433" v="393" actId="20577"/>
        <pc:sldMkLst>
          <pc:docMk/>
          <pc:sldMk cId="1073852458" sldId="893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0:57:58.119" v="347" actId="20577"/>
        <pc:sldMkLst>
          <pc:docMk/>
          <pc:sldMk cId="2727413979" sldId="894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1:00:35.452" v="409" actId="20577"/>
        <pc:sldMkLst>
          <pc:docMk/>
          <pc:sldMk cId="960356464" sldId="895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1:23:10.171" v="639" actId="14100"/>
        <pc:sldMkLst>
          <pc:docMk/>
          <pc:sldMk cId="1938449897" sldId="896"/>
        </pc:sldMkLst>
      </pc:sldChg>
      <pc:sldChg chg="addSp modSp new">
        <pc:chgData name="Jakob Sauer Jørgensen" userId="S::jakj_dtu.dk#ext#@stfc365.onmicrosoft.com::b0f58837-fca4-402b-8187-4e7ec32defa3" providerId="AD" clId="Web-{EBAD856A-D045-996B-544A-7445B1001DDD}" dt="2024-04-29T15:41:46.084" v="763" actId="20577"/>
        <pc:sldMkLst>
          <pc:docMk/>
          <pc:sldMk cId="2733335160" sldId="897"/>
        </pc:sldMkLst>
      </pc:sldChg>
    </pc:docChg>
  </pc:docChgLst>
  <pc:docChgLst>
    <pc:chgData name="Vidal, Franck (STFC,DL,SC)" userId="S::franck.vidal@stfc.ac.uk::847fb7ff-037d-4146-8594-0fa15c55937c" providerId="AD" clId="Web-{94F1B74C-6D4B-B87B-0184-D91F28E0414D}"/>
    <pc:docChg chg="addSld delSld modSld">
      <pc:chgData name="Vidal, Franck (STFC,DL,SC)" userId="S::franck.vidal@stfc.ac.uk::847fb7ff-037d-4146-8594-0fa15c55937c" providerId="AD" clId="Web-{94F1B74C-6D4B-B87B-0184-D91F28E0414D}" dt="2024-10-29T15:41:31.820" v="508"/>
      <pc:docMkLst>
        <pc:docMk/>
      </pc:docMkLst>
      <pc:sldChg chg="modSp">
        <pc:chgData name="Vidal, Franck (STFC,DL,SC)" userId="S::franck.vidal@stfc.ac.uk::847fb7ff-037d-4146-8594-0fa15c55937c" providerId="AD" clId="Web-{94F1B74C-6D4B-B87B-0184-D91F28E0414D}" dt="2024-10-29T14:37:38.272" v="15" actId="20577"/>
        <pc:sldMkLst>
          <pc:docMk/>
          <pc:sldMk cId="853836374" sldId="258"/>
        </pc:sldMkLst>
        <pc:spChg chg="mod">
          <ac:chgData name="Vidal, Franck (STFC,DL,SC)" userId="S::franck.vidal@stfc.ac.uk::847fb7ff-037d-4146-8594-0fa15c55937c" providerId="AD" clId="Web-{94F1B74C-6D4B-B87B-0184-D91F28E0414D}" dt="2024-10-29T14:37:38.272" v="15" actId="20577"/>
          <ac:spMkLst>
            <pc:docMk/>
            <pc:sldMk cId="853836374" sldId="258"/>
            <ac:spMk id="3" creationId="{45C5E11F-C3BA-51FB-2E5B-669BA25FAE5D}"/>
          </ac:spMkLst>
        </pc:spChg>
      </pc:sldChg>
      <pc:sldChg chg="addSp delSp modSp mod modShow">
        <pc:chgData name="Vidal, Franck (STFC,DL,SC)" userId="S::franck.vidal@stfc.ac.uk::847fb7ff-037d-4146-8594-0fa15c55937c" providerId="AD" clId="Web-{94F1B74C-6D4B-B87B-0184-D91F28E0414D}" dt="2024-10-29T15:29:39.718" v="338"/>
        <pc:sldMkLst>
          <pc:docMk/>
          <pc:sldMk cId="2866088289" sldId="259"/>
        </pc:sldMkLst>
        <pc:picChg chg="add mod ord">
          <ac:chgData name="Vidal, Franck (STFC,DL,SC)" userId="S::franck.vidal@stfc.ac.uk::847fb7ff-037d-4146-8594-0fa15c55937c" providerId="AD" clId="Web-{94F1B74C-6D4B-B87B-0184-D91F28E0414D}" dt="2024-10-29T15:29:39.718" v="338"/>
          <ac:picMkLst>
            <pc:docMk/>
            <pc:sldMk cId="2866088289" sldId="259"/>
            <ac:picMk id="3" creationId="{A2851191-D53B-7D9D-2523-28A630448F42}"/>
          </ac:picMkLst>
        </pc:picChg>
        <pc:picChg chg="mod ord">
          <ac:chgData name="Vidal, Franck (STFC,DL,SC)" userId="S::franck.vidal@stfc.ac.uk::847fb7ff-037d-4146-8594-0fa15c55937c" providerId="AD" clId="Web-{94F1B74C-6D4B-B87B-0184-D91F28E0414D}" dt="2024-10-29T15:10:25.477" v="32"/>
          <ac:picMkLst>
            <pc:docMk/>
            <pc:sldMk cId="2866088289" sldId="259"/>
            <ac:picMk id="4" creationId="{E9DD12EB-F1CE-6546-C9CA-DB73C60F1A1E}"/>
          </ac:picMkLst>
        </pc:picChg>
      </pc:sldChg>
      <pc:sldChg chg="modSp">
        <pc:chgData name="Vidal, Franck (STFC,DL,SC)" userId="S::franck.vidal@stfc.ac.uk::847fb7ff-037d-4146-8594-0fa15c55937c" providerId="AD" clId="Web-{94F1B74C-6D4B-B87B-0184-D91F28E0414D}" dt="2024-10-29T14:53:21.912" v="19" actId="20577"/>
        <pc:sldMkLst>
          <pc:docMk/>
          <pc:sldMk cId="3137224050" sldId="267"/>
        </pc:sldMkLst>
        <pc:spChg chg="mod">
          <ac:chgData name="Vidal, Franck (STFC,DL,SC)" userId="S::franck.vidal@stfc.ac.uk::847fb7ff-037d-4146-8594-0fa15c55937c" providerId="AD" clId="Web-{94F1B74C-6D4B-B87B-0184-D91F28E0414D}" dt="2024-10-29T14:53:21.912" v="19" actId="20577"/>
          <ac:spMkLst>
            <pc:docMk/>
            <pc:sldMk cId="3137224050" sldId="267"/>
            <ac:spMk id="3" creationId="{A2A709A9-9100-4B16-83A2-263F41CC61B6}"/>
          </ac:spMkLst>
        </pc:spChg>
      </pc:sldChg>
      <pc:sldChg chg="addSp modSp addAnim delAnim modAnim">
        <pc:chgData name="Vidal, Franck (STFC,DL,SC)" userId="S::franck.vidal@stfc.ac.uk::847fb7ff-037d-4146-8594-0fa15c55937c" providerId="AD" clId="Web-{94F1B74C-6D4B-B87B-0184-D91F28E0414D}" dt="2024-10-29T15:41:31.820" v="508"/>
        <pc:sldMkLst>
          <pc:docMk/>
          <pc:sldMk cId="1534852954" sldId="807"/>
        </pc:sldMkLst>
        <pc:spChg chg="add mod">
          <ac:chgData name="Vidal, Franck (STFC,DL,SC)" userId="S::franck.vidal@stfc.ac.uk::847fb7ff-037d-4146-8594-0fa15c55937c" providerId="AD" clId="Web-{94F1B74C-6D4B-B87B-0184-D91F28E0414D}" dt="2024-10-29T15:36:35.810" v="385" actId="1076"/>
          <ac:spMkLst>
            <pc:docMk/>
            <pc:sldMk cId="1534852954" sldId="807"/>
            <ac:spMk id="15" creationId="{2A53EE84-2572-0B7E-DD59-6E9F4526B0C0}"/>
          </ac:spMkLst>
        </pc:spChg>
        <pc:spChg chg="add mod">
          <ac:chgData name="Vidal, Franck (STFC,DL,SC)" userId="S::franck.vidal@stfc.ac.uk::847fb7ff-037d-4146-8594-0fa15c55937c" providerId="AD" clId="Web-{94F1B74C-6D4B-B87B-0184-D91F28E0414D}" dt="2024-10-29T15:40:12.161" v="501" actId="1076"/>
          <ac:spMkLst>
            <pc:docMk/>
            <pc:sldMk cId="1534852954" sldId="807"/>
            <ac:spMk id="20" creationId="{5550536B-E6BE-7566-CBED-F51CC40D2DEC}"/>
          </ac:spMkLst>
        </pc:spChg>
        <pc:picChg chg="mod">
          <ac:chgData name="Vidal, Franck (STFC,DL,SC)" userId="S::franck.vidal@stfc.ac.uk::847fb7ff-037d-4146-8594-0fa15c55937c" providerId="AD" clId="Web-{94F1B74C-6D4B-B87B-0184-D91F28E0414D}" dt="2024-10-29T15:40:38.599" v="505" actId="1076"/>
          <ac:picMkLst>
            <pc:docMk/>
            <pc:sldMk cId="1534852954" sldId="807"/>
            <ac:picMk id="1030" creationId="{F2C8FD30-4F41-BE94-A6EE-E66ED582271A}"/>
          </ac:picMkLst>
        </pc:picChg>
        <pc:cxnChg chg="add mod">
          <ac:chgData name="Vidal, Franck (STFC,DL,SC)" userId="S::franck.vidal@stfc.ac.uk::847fb7ff-037d-4146-8594-0fa15c55937c" providerId="AD" clId="Web-{94F1B74C-6D4B-B87B-0184-D91F28E0414D}" dt="2024-10-29T15:40:48.834" v="506" actId="14100"/>
          <ac:cxnSpMkLst>
            <pc:docMk/>
            <pc:sldMk cId="1534852954" sldId="807"/>
            <ac:cxnSpMk id="23" creationId="{1D1C56BB-E0B7-5803-998E-71649E736A1F}"/>
          </ac:cxnSpMkLst>
        </pc:cxnChg>
      </pc:sldChg>
      <pc:sldChg chg="modSp add del">
        <pc:chgData name="Vidal, Franck (STFC,DL,SC)" userId="S::franck.vidal@stfc.ac.uk::847fb7ff-037d-4146-8594-0fa15c55937c" providerId="AD" clId="Web-{94F1B74C-6D4B-B87B-0184-D91F28E0414D}" dt="2024-10-29T15:14:31.266" v="110" actId="20577"/>
        <pc:sldMkLst>
          <pc:docMk/>
          <pc:sldMk cId="248627966" sldId="861"/>
        </pc:sldMkLst>
        <pc:spChg chg="mod">
          <ac:chgData name="Vidal, Franck (STFC,DL,SC)" userId="S::franck.vidal@stfc.ac.uk::847fb7ff-037d-4146-8594-0fa15c55937c" providerId="AD" clId="Web-{94F1B74C-6D4B-B87B-0184-D91F28E0414D}" dt="2024-10-29T15:14:31.266" v="110" actId="20577"/>
          <ac:spMkLst>
            <pc:docMk/>
            <pc:sldMk cId="248627966" sldId="861"/>
            <ac:spMk id="2" creationId="{C7420CA2-12A6-377B-DC30-3E597C96A87A}"/>
          </ac:spMkLst>
        </pc:spChg>
      </pc:sldChg>
      <pc:sldChg chg="modSp add del">
        <pc:chgData name="Vidal, Franck (STFC,DL,SC)" userId="S::franck.vidal@stfc.ac.uk::847fb7ff-037d-4146-8594-0fa15c55937c" providerId="AD" clId="Web-{94F1B74C-6D4B-B87B-0184-D91F28E0414D}" dt="2024-10-29T15:14:38.204" v="111" actId="20577"/>
        <pc:sldMkLst>
          <pc:docMk/>
          <pc:sldMk cId="397270944" sldId="865"/>
        </pc:sldMkLst>
        <pc:spChg chg="mod">
          <ac:chgData name="Vidal, Franck (STFC,DL,SC)" userId="S::franck.vidal@stfc.ac.uk::847fb7ff-037d-4146-8594-0fa15c55937c" providerId="AD" clId="Web-{94F1B74C-6D4B-B87B-0184-D91F28E0414D}" dt="2024-10-29T15:14:38.204" v="111" actId="20577"/>
          <ac:spMkLst>
            <pc:docMk/>
            <pc:sldMk cId="397270944" sldId="865"/>
            <ac:spMk id="2" creationId="{C7420CA2-12A6-377B-DC30-3E597C96A87A}"/>
          </ac:spMkLst>
        </pc:spChg>
      </pc:sldChg>
      <pc:sldChg chg="add del">
        <pc:chgData name="Vidal, Franck (STFC,DL,SC)" userId="S::franck.vidal@stfc.ac.uk::847fb7ff-037d-4146-8594-0fa15c55937c" providerId="AD" clId="Web-{94F1B74C-6D4B-B87B-0184-D91F28E0414D}" dt="2024-10-29T15:11:49.933" v="77"/>
        <pc:sldMkLst>
          <pc:docMk/>
          <pc:sldMk cId="700109531" sldId="866"/>
        </pc:sldMkLst>
      </pc:sldChg>
      <pc:sldChg chg="add del">
        <pc:chgData name="Vidal, Franck (STFC,DL,SC)" userId="S::franck.vidal@stfc.ac.uk::847fb7ff-037d-4146-8594-0fa15c55937c" providerId="AD" clId="Web-{94F1B74C-6D4B-B87B-0184-D91F28E0414D}" dt="2024-10-29T15:11:49.870" v="76"/>
        <pc:sldMkLst>
          <pc:docMk/>
          <pc:sldMk cId="1960236779" sldId="867"/>
        </pc:sldMkLst>
      </pc:sldChg>
      <pc:sldChg chg="add del">
        <pc:chgData name="Vidal, Franck (STFC,DL,SC)" userId="S::franck.vidal@stfc.ac.uk::847fb7ff-037d-4146-8594-0fa15c55937c" providerId="AD" clId="Web-{94F1B74C-6D4B-B87B-0184-D91F28E0414D}" dt="2024-10-29T15:11:49.839" v="75"/>
        <pc:sldMkLst>
          <pc:docMk/>
          <pc:sldMk cId="3847244831" sldId="884"/>
        </pc:sldMkLst>
      </pc:sldChg>
      <pc:sldChg chg="del">
        <pc:chgData name="Vidal, Franck (STFC,DL,SC)" userId="S::franck.vidal@stfc.ac.uk::847fb7ff-037d-4146-8594-0fa15c55937c" providerId="AD" clId="Web-{94F1B74C-6D4B-B87B-0184-D91F28E0414D}" dt="2024-10-29T15:23:57.207" v="237"/>
        <pc:sldMkLst>
          <pc:docMk/>
          <pc:sldMk cId="3679857540" sldId="901"/>
        </pc:sldMkLst>
      </pc:sldChg>
      <pc:sldChg chg="addSp delSp modSp new del mod modClrScheme chgLayout">
        <pc:chgData name="Vidal, Franck (STFC,DL,SC)" userId="S::franck.vidal@stfc.ac.uk::847fb7ff-037d-4146-8594-0fa15c55937c" providerId="AD" clId="Web-{94F1B74C-6D4B-B87B-0184-D91F28E0414D}" dt="2024-10-29T15:13:58.906" v="79"/>
        <pc:sldMkLst>
          <pc:docMk/>
          <pc:sldMk cId="1144337680" sldId="923"/>
        </pc:sldMkLst>
      </pc:sldChg>
      <pc:sldChg chg="add replId">
        <pc:chgData name="Vidal, Franck (STFC,DL,SC)" userId="S::franck.vidal@stfc.ac.uk::847fb7ff-037d-4146-8594-0fa15c55937c" providerId="AD" clId="Web-{94F1B74C-6D4B-B87B-0184-D91F28E0414D}" dt="2024-10-29T15:09:23.178" v="24"/>
        <pc:sldMkLst>
          <pc:docMk/>
          <pc:sldMk cId="2442574968" sldId="924"/>
        </pc:sldMkLst>
      </pc:sldChg>
      <pc:sldChg chg="add del">
        <pc:chgData name="Vidal, Franck (STFC,DL,SC)" userId="S::franck.vidal@stfc.ac.uk::847fb7ff-037d-4146-8594-0fa15c55937c" providerId="AD" clId="Web-{94F1B74C-6D4B-B87B-0184-D91F28E0414D}" dt="2024-10-29T15:18:08.992" v="193"/>
        <pc:sldMkLst>
          <pc:docMk/>
          <pc:sldMk cId="1540675950" sldId="925"/>
        </pc:sldMkLst>
      </pc:sldChg>
      <pc:sldChg chg="addSp delSp modSp new mod modClrScheme addAnim delAnim chgLayout">
        <pc:chgData name="Vidal, Franck (STFC,DL,SC)" userId="S::franck.vidal@stfc.ac.uk::847fb7ff-037d-4146-8594-0fa15c55937c" providerId="AD" clId="Web-{94F1B74C-6D4B-B87B-0184-D91F28E0414D}" dt="2024-10-29T15:34:01.086" v="368"/>
        <pc:sldMkLst>
          <pc:docMk/>
          <pc:sldMk cId="1655923053" sldId="925"/>
        </pc:sldMkLst>
        <pc:spChg chg="mod ord">
          <ac:chgData name="Vidal, Franck (STFC,DL,SC)" userId="S::franck.vidal@stfc.ac.uk::847fb7ff-037d-4146-8594-0fa15c55937c" providerId="AD" clId="Web-{94F1B74C-6D4B-B87B-0184-D91F28E0414D}" dt="2024-10-29T15:27:33.667" v="282" actId="20577"/>
          <ac:spMkLst>
            <pc:docMk/>
            <pc:sldMk cId="1655923053" sldId="925"/>
            <ac:spMk id="2" creationId="{89733046-772C-9524-33B4-258CD3F074F1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19:27.495" v="195"/>
          <ac:spMkLst>
            <pc:docMk/>
            <pc:sldMk cId="1655923053" sldId="925"/>
            <ac:spMk id="3" creationId="{0E65A544-3AAC-69A1-AB94-09CF8B21166B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19:27.495" v="195"/>
          <ac:spMkLst>
            <pc:docMk/>
            <pc:sldMk cId="1655923053" sldId="925"/>
            <ac:spMk id="4" creationId="{F53D0796-F032-FC9F-B722-A76B6F250B4C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19:27.495" v="195"/>
          <ac:spMkLst>
            <pc:docMk/>
            <pc:sldMk cId="1655923053" sldId="925"/>
            <ac:spMk id="5" creationId="{B8E33CEA-7E10-53DE-C423-B7B5AA9CA1DC}"/>
          </ac:spMkLst>
        </pc:spChg>
        <pc:spChg chg="add mod">
          <ac:chgData name="Vidal, Franck (STFC,DL,SC)" userId="S::franck.vidal@stfc.ac.uk::847fb7ff-037d-4146-8594-0fa15c55937c" providerId="AD" clId="Web-{94F1B74C-6D4B-B87B-0184-D91F28E0414D}" dt="2024-10-29T15:20:42.560" v="203" actId="20577"/>
          <ac:spMkLst>
            <pc:docMk/>
            <pc:sldMk cId="1655923053" sldId="925"/>
            <ac:spMk id="11" creationId="{2A43CB49-D422-8BF3-B59F-5FBC142840AD}"/>
          </ac:spMkLst>
        </pc:spChg>
        <pc:spChg chg="add mod">
          <ac:chgData name="Vidal, Franck (STFC,DL,SC)" userId="S::franck.vidal@stfc.ac.uk::847fb7ff-037d-4146-8594-0fa15c55937c" providerId="AD" clId="Web-{94F1B74C-6D4B-B87B-0184-D91F28E0414D}" dt="2024-10-29T15:21:46.234" v="228" actId="1076"/>
          <ac:spMkLst>
            <pc:docMk/>
            <pc:sldMk cId="1655923053" sldId="925"/>
            <ac:spMk id="12" creationId="{D2C18823-F1E5-3FBF-1A6A-8A9C435FB097}"/>
          </ac:spMkLst>
        </pc:spChg>
        <pc:picChg chg="add mod ord">
          <ac:chgData name="Vidal, Franck (STFC,DL,SC)" userId="S::franck.vidal@stfc.ac.uk::847fb7ff-037d-4146-8594-0fa15c55937c" providerId="AD" clId="Web-{94F1B74C-6D4B-B87B-0184-D91F28E0414D}" dt="2024-10-29T15:19:29.964" v="196"/>
          <ac:picMkLst>
            <pc:docMk/>
            <pc:sldMk cId="1655923053" sldId="925"/>
            <ac:picMk id="8" creationId="{4329FF9C-FDDA-D473-2C33-184CBF29E5AC}"/>
          </ac:picMkLst>
        </pc:picChg>
        <pc:picChg chg="add mod ord">
          <ac:chgData name="Vidal, Franck (STFC,DL,SC)" userId="S::franck.vidal@stfc.ac.uk::847fb7ff-037d-4146-8594-0fa15c55937c" providerId="AD" clId="Web-{94F1B74C-6D4B-B87B-0184-D91F28E0414D}" dt="2024-10-29T15:19:49.449" v="197"/>
          <ac:picMkLst>
            <pc:docMk/>
            <pc:sldMk cId="1655923053" sldId="925"/>
            <ac:picMk id="9" creationId="{E11436DA-8BAB-8BC2-9FBB-02690FA27C43}"/>
          </ac:picMkLst>
        </pc:picChg>
      </pc:sldChg>
      <pc:sldChg chg="addSp delSp modSp new del mod setBg modClrScheme chgLayout">
        <pc:chgData name="Vidal, Franck (STFC,DL,SC)" userId="S::franck.vidal@stfc.ac.uk::847fb7ff-037d-4146-8594-0fa15c55937c" providerId="AD" clId="Web-{94F1B74C-6D4B-B87B-0184-D91F28E0414D}" dt="2024-10-29T15:17:53.742" v="191"/>
        <pc:sldMkLst>
          <pc:docMk/>
          <pc:sldMk cId="1866088634" sldId="925"/>
        </pc:sldMkLst>
      </pc:sldChg>
      <pc:sldChg chg="addSp delSp modSp new">
        <pc:chgData name="Vidal, Franck (STFC,DL,SC)" userId="S::franck.vidal@stfc.ac.uk::847fb7ff-037d-4146-8594-0fa15c55937c" providerId="AD" clId="Web-{94F1B74C-6D4B-B87B-0184-D91F28E0414D}" dt="2024-10-29T15:28:44.013" v="337" actId="20577"/>
        <pc:sldMkLst>
          <pc:docMk/>
          <pc:sldMk cId="489884742" sldId="926"/>
        </pc:sldMkLst>
        <pc:spChg chg="mod">
          <ac:chgData name="Vidal, Franck (STFC,DL,SC)" userId="S::franck.vidal@stfc.ac.uk::847fb7ff-037d-4146-8594-0fa15c55937c" providerId="AD" clId="Web-{94F1B74C-6D4B-B87B-0184-D91F28E0414D}" dt="2024-10-29T15:28:44.013" v="337" actId="20577"/>
          <ac:spMkLst>
            <pc:docMk/>
            <pc:sldMk cId="489884742" sldId="926"/>
            <ac:spMk id="2" creationId="{69AF784C-75DD-0BD7-65F2-5C724918D6F2}"/>
          </ac:spMkLst>
        </pc:spChg>
        <pc:spChg chg="add mod">
          <ac:chgData name="Vidal, Franck (STFC,DL,SC)" userId="S::franck.vidal@stfc.ac.uk::847fb7ff-037d-4146-8594-0fa15c55937c" providerId="AD" clId="Web-{94F1B74C-6D4B-B87B-0184-D91F28E0414D}" dt="2024-10-29T15:23:34.284" v="236" actId="14100"/>
          <ac:spMkLst>
            <pc:docMk/>
            <pc:sldMk cId="489884742" sldId="926"/>
            <ac:spMk id="10" creationId="{5979CE25-25CA-44D9-0E50-7346CD087516}"/>
          </ac:spMkLst>
        </pc:spChg>
        <pc:picChg chg="add mod ord">
          <ac:chgData name="Vidal, Franck (STFC,DL,SC)" userId="S::franck.vidal@stfc.ac.uk::847fb7ff-037d-4146-8594-0fa15c55937c" providerId="AD" clId="Web-{94F1B74C-6D4B-B87B-0184-D91F28E0414D}" dt="2024-10-29T15:23:27.643" v="234" actId="14100"/>
          <ac:picMkLst>
            <pc:docMk/>
            <pc:sldMk cId="489884742" sldId="926"/>
            <ac:picMk id="8" creationId="{760C8764-6D6F-6F1F-8827-B1A6CDB3C829}"/>
          </ac:picMkLst>
        </pc:picChg>
        <pc:picChg chg="add mod ord">
          <ac:chgData name="Vidal, Franck (STFC,DL,SC)" userId="S::franck.vidal@stfc.ac.uk::847fb7ff-037d-4146-8594-0fa15c55937c" providerId="AD" clId="Web-{94F1B74C-6D4B-B87B-0184-D91F28E0414D}" dt="2024-10-29T15:23:30.784" v="235" actId="1076"/>
          <ac:picMkLst>
            <pc:docMk/>
            <pc:sldMk cId="489884742" sldId="926"/>
            <ac:picMk id="9" creationId="{F48AB719-AD30-2666-4D47-FDA5D6F39443}"/>
          </ac:picMkLst>
        </pc:picChg>
      </pc:sldChg>
      <pc:sldChg chg="add del">
        <pc:chgData name="Vidal, Franck (STFC,DL,SC)" userId="S::franck.vidal@stfc.ac.uk::847fb7ff-037d-4146-8594-0fa15c55937c" providerId="AD" clId="Web-{94F1B74C-6D4B-B87B-0184-D91F28E0414D}" dt="2024-10-29T15:17:47.101" v="190"/>
        <pc:sldMkLst>
          <pc:docMk/>
          <pc:sldMk cId="1540675950" sldId="926"/>
        </pc:sldMkLst>
      </pc:sldChg>
      <pc:sldChg chg="addSp delSp modSp new mod modClrScheme addAnim delAnim chgLayout">
        <pc:chgData name="Vidal, Franck (STFC,DL,SC)" userId="S::franck.vidal@stfc.ac.uk::847fb7ff-037d-4146-8594-0fa15c55937c" providerId="AD" clId="Web-{94F1B74C-6D4B-B87B-0184-D91F28E0414D}" dt="2024-10-29T15:32:59.912" v="367"/>
        <pc:sldMkLst>
          <pc:docMk/>
          <pc:sldMk cId="4083814416" sldId="927"/>
        </pc:sldMkLst>
        <pc:spChg chg="mod ord">
          <ac:chgData name="Vidal, Franck (STFC,DL,SC)" userId="S::franck.vidal@stfc.ac.uk::847fb7ff-037d-4146-8594-0fa15c55937c" providerId="AD" clId="Web-{94F1B74C-6D4B-B87B-0184-D91F28E0414D}" dt="2024-10-29T15:31:49.739" v="355"/>
          <ac:spMkLst>
            <pc:docMk/>
            <pc:sldMk cId="4083814416" sldId="927"/>
            <ac:spMk id="2" creationId="{90994676-4A80-5B72-C91F-247F5E325613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31:49.739" v="355"/>
          <ac:spMkLst>
            <pc:docMk/>
            <pc:sldMk cId="4083814416" sldId="927"/>
            <ac:spMk id="3" creationId="{EA2FBB26-15B0-23CD-4368-4CB8478FD635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31:49.739" v="355"/>
          <ac:spMkLst>
            <pc:docMk/>
            <pc:sldMk cId="4083814416" sldId="927"/>
            <ac:spMk id="4" creationId="{3C542415-A007-473F-C938-3257241D50E6}"/>
          </ac:spMkLst>
        </pc:spChg>
        <pc:spChg chg="mod ord">
          <ac:chgData name="Vidal, Franck (STFC,DL,SC)" userId="S::franck.vidal@stfc.ac.uk::847fb7ff-037d-4146-8594-0fa15c55937c" providerId="AD" clId="Web-{94F1B74C-6D4B-B87B-0184-D91F28E0414D}" dt="2024-10-29T15:31:49.739" v="355"/>
          <ac:spMkLst>
            <pc:docMk/>
            <pc:sldMk cId="4083814416" sldId="927"/>
            <ac:spMk id="5" creationId="{F7E20E49-6235-5BE7-EC14-627F779E7195}"/>
          </ac:spMkLst>
        </pc:spChg>
        <pc:picChg chg="add mod ord">
          <ac:chgData name="Vidal, Franck (STFC,DL,SC)" userId="S::franck.vidal@stfc.ac.uk::847fb7ff-037d-4146-8594-0fa15c55937c" providerId="AD" clId="Web-{94F1B74C-6D4B-B87B-0184-D91F28E0414D}" dt="2024-10-29T15:31:49.739" v="355"/>
          <ac:picMkLst>
            <pc:docMk/>
            <pc:sldMk cId="4083814416" sldId="927"/>
            <ac:picMk id="10" creationId="{BB8BFE39-EE7F-1E8B-F2F0-99F0A7DF8ABA}"/>
          </ac:picMkLst>
        </pc:picChg>
        <pc:picChg chg="add mod ord">
          <ac:chgData name="Vidal, Franck (STFC,DL,SC)" userId="S::franck.vidal@stfc.ac.uk::847fb7ff-037d-4146-8594-0fa15c55937c" providerId="AD" clId="Web-{94F1B74C-6D4B-B87B-0184-D91F28E0414D}" dt="2024-10-29T15:31:49.739" v="355"/>
          <ac:picMkLst>
            <pc:docMk/>
            <pc:sldMk cId="4083814416" sldId="927"/>
            <ac:picMk id="11" creationId="{07193FEF-9715-86CD-A959-33CFEC4A8492}"/>
          </ac:picMkLst>
        </pc:picChg>
        <pc:picChg chg="add mod">
          <ac:chgData name="Vidal, Franck (STFC,DL,SC)" userId="S::franck.vidal@stfc.ac.uk::847fb7ff-037d-4146-8594-0fa15c55937c" providerId="AD" clId="Web-{94F1B74C-6D4B-B87B-0184-D91F28E0414D}" dt="2024-10-29T15:32:31.130" v="363" actId="1076"/>
          <ac:picMkLst>
            <pc:docMk/>
            <pc:sldMk cId="4083814416" sldId="927"/>
            <ac:picMk id="15" creationId="{530DA7F0-A9C3-4C75-2D18-79D092C79FAC}"/>
          </ac:picMkLst>
        </pc:picChg>
        <pc:picChg chg="add mod">
          <ac:chgData name="Vidal, Franck (STFC,DL,SC)" userId="S::franck.vidal@stfc.ac.uk::847fb7ff-037d-4146-8594-0fa15c55937c" providerId="AD" clId="Web-{94F1B74C-6D4B-B87B-0184-D91F28E0414D}" dt="2024-10-29T15:32:36.568" v="364" actId="1076"/>
          <ac:picMkLst>
            <pc:docMk/>
            <pc:sldMk cId="4083814416" sldId="927"/>
            <ac:picMk id="17" creationId="{9F1A062E-FE60-7166-CFDB-0FABBE2F3B45}"/>
          </ac:picMkLst>
        </pc:picChg>
      </pc:sldChg>
    </pc:docChg>
  </pc:docChgLst>
  <pc:docChgLst>
    <pc:chgData name="Duff, Margaret (STFC,RAL,SC)" userId="S::margaret.duff@stfc.ac.uk::839782f5-bb6f-4c22-b75b-c99f25aad36b" providerId="AD" clId="Web-{119E7BA6-9994-66CD-1F56-D9A36C8FCA70}"/>
    <pc:docChg chg="modSld">
      <pc:chgData name="Duff, Margaret (STFC,RAL,SC)" userId="S::margaret.duff@stfc.ac.uk::839782f5-bb6f-4c22-b75b-c99f25aad36b" providerId="AD" clId="Web-{119E7BA6-9994-66CD-1F56-D9A36C8FCA70}" dt="2024-04-17T13:18:00.741" v="2" actId="20577"/>
      <pc:docMkLst>
        <pc:docMk/>
      </pc:docMkLst>
      <pc:sldChg chg="modSp">
        <pc:chgData name="Duff, Margaret (STFC,RAL,SC)" userId="S::margaret.duff@stfc.ac.uk::839782f5-bb6f-4c22-b75b-c99f25aad36b" providerId="AD" clId="Web-{119E7BA6-9994-66CD-1F56-D9A36C8FCA70}" dt="2024-04-17T13:18:00.741" v="2" actId="20577"/>
        <pc:sldMkLst>
          <pc:docMk/>
          <pc:sldMk cId="853836374" sldId="258"/>
        </pc:sldMkLst>
      </pc:sldChg>
    </pc:docChg>
  </pc:docChgLst>
  <pc:docChgLst>
    <pc:chgData name="Murgatroyd, Laura (STFC,RAL,SC)" userId="76e00762-ea1c-467e-939f-b124c9e7b6cd" providerId="ADAL" clId="{0607CA77-A83E-4246-8837-8EB81C4C7F15}"/>
    <pc:docChg chg="undo redo custSel addSld delSld modSld sldOrd">
      <pc:chgData name="Murgatroyd, Laura (STFC,RAL,SC)" userId="76e00762-ea1c-467e-939f-b124c9e7b6cd" providerId="ADAL" clId="{0607CA77-A83E-4246-8837-8EB81C4C7F15}" dt="2024-11-04T15:13:48.991" v="6239"/>
      <pc:docMkLst>
        <pc:docMk/>
      </pc:docMkLst>
      <pc:sldChg chg="addSp delSp modSp mod">
        <pc:chgData name="Murgatroyd, Laura (STFC,RAL,SC)" userId="76e00762-ea1c-467e-939f-b124c9e7b6cd" providerId="ADAL" clId="{0607CA77-A83E-4246-8837-8EB81C4C7F15}" dt="2024-10-22T11:12:18.865" v="255" actId="1037"/>
        <pc:sldMkLst>
          <pc:docMk/>
          <pc:sldMk cId="3257381173" sldId="256"/>
        </pc:sldMkLst>
        <pc:spChg chg="mod">
          <ac:chgData name="Murgatroyd, Laura (STFC,RAL,SC)" userId="76e00762-ea1c-467e-939f-b124c9e7b6cd" providerId="ADAL" clId="{0607CA77-A83E-4246-8837-8EB81C4C7F15}" dt="2024-10-22T10:59:25.851" v="6" actId="113"/>
          <ac:spMkLst>
            <pc:docMk/>
            <pc:sldMk cId="3257381173" sldId="256"/>
            <ac:spMk id="5" creationId="{1EF67272-D6A5-E2C0-EBF1-C2F525EEFDD1}"/>
          </ac:spMkLst>
        </pc:spChg>
        <pc:spChg chg="mod">
          <ac:chgData name="Murgatroyd, Laura (STFC,RAL,SC)" userId="76e00762-ea1c-467e-939f-b124c9e7b6cd" providerId="ADAL" clId="{0607CA77-A83E-4246-8837-8EB81C4C7F15}" dt="2024-10-22T10:59:32.106" v="7" actId="113"/>
          <ac:spMkLst>
            <pc:docMk/>
            <pc:sldMk cId="3257381173" sldId="256"/>
            <ac:spMk id="7" creationId="{105C9D66-51AE-2951-1BFC-FE69D1328923}"/>
          </ac:spMkLst>
        </pc:spChg>
        <pc:spChg chg="add mod">
          <ac:chgData name="Murgatroyd, Laura (STFC,RAL,SC)" userId="76e00762-ea1c-467e-939f-b124c9e7b6cd" providerId="ADAL" clId="{0607CA77-A83E-4246-8837-8EB81C4C7F15}" dt="2024-10-22T11:12:06.276" v="253" actId="207"/>
          <ac:spMkLst>
            <pc:docMk/>
            <pc:sldMk cId="3257381173" sldId="256"/>
            <ac:spMk id="10" creationId="{4DAEAD9F-A4F1-1B4F-A608-0AFB9B56091C}"/>
          </ac:spMkLst>
        </pc:spChg>
        <pc:picChg chg="mod">
          <ac:chgData name="Murgatroyd, Laura (STFC,RAL,SC)" userId="76e00762-ea1c-467e-939f-b124c9e7b6cd" providerId="ADAL" clId="{0607CA77-A83E-4246-8837-8EB81C4C7F15}" dt="2024-10-22T11:12:18.865" v="255" actId="1037"/>
          <ac:picMkLst>
            <pc:docMk/>
            <pc:sldMk cId="3257381173" sldId="256"/>
            <ac:picMk id="16" creationId="{9F6A5CE9-DA72-D22A-C505-3A5B1C8EB7E4}"/>
          </ac:picMkLst>
        </pc:picChg>
      </pc:sldChg>
      <pc:sldChg chg="modSp mod">
        <pc:chgData name="Murgatroyd, Laura (STFC,RAL,SC)" userId="76e00762-ea1c-467e-939f-b124c9e7b6cd" providerId="ADAL" clId="{0607CA77-A83E-4246-8837-8EB81C4C7F15}" dt="2024-11-02T22:34:20.551" v="3151" actId="20577"/>
        <pc:sldMkLst>
          <pc:docMk/>
          <pc:sldMk cId="853836374" sldId="258"/>
        </pc:sldMkLst>
        <pc:spChg chg="mod">
          <ac:chgData name="Murgatroyd, Laura (STFC,RAL,SC)" userId="76e00762-ea1c-467e-939f-b124c9e7b6cd" providerId="ADAL" clId="{0607CA77-A83E-4246-8837-8EB81C4C7F15}" dt="2024-11-02T22:34:20.551" v="3151" actId="20577"/>
          <ac:spMkLst>
            <pc:docMk/>
            <pc:sldMk cId="853836374" sldId="258"/>
            <ac:spMk id="3" creationId="{45C5E11F-C3BA-51FB-2E5B-669BA25FAE5D}"/>
          </ac:spMkLst>
        </pc:spChg>
      </pc:sldChg>
      <pc:sldChg chg="modSp mod">
        <pc:chgData name="Murgatroyd, Laura (STFC,RAL,SC)" userId="76e00762-ea1c-467e-939f-b124c9e7b6cd" providerId="ADAL" clId="{0607CA77-A83E-4246-8837-8EB81C4C7F15}" dt="2024-11-04T10:44:30.348" v="6229" actId="14100"/>
        <pc:sldMkLst>
          <pc:docMk/>
          <pc:sldMk cId="1202922125" sldId="262"/>
        </pc:sldMkLst>
        <pc:spChg chg="mod">
          <ac:chgData name="Murgatroyd, Laura (STFC,RAL,SC)" userId="76e00762-ea1c-467e-939f-b124c9e7b6cd" providerId="ADAL" clId="{0607CA77-A83E-4246-8837-8EB81C4C7F15}" dt="2024-11-04T10:44:30.348" v="6229" actId="14100"/>
          <ac:spMkLst>
            <pc:docMk/>
            <pc:sldMk cId="1202922125" sldId="262"/>
            <ac:spMk id="9" creationId="{9D7ED7C8-5DFF-4F33-A3D1-CB906E3AE4DA}"/>
          </ac:spMkLst>
        </pc:spChg>
      </pc:sldChg>
      <pc:sldChg chg="modSp mod">
        <pc:chgData name="Murgatroyd, Laura (STFC,RAL,SC)" userId="76e00762-ea1c-467e-939f-b124c9e7b6cd" providerId="ADAL" clId="{0607CA77-A83E-4246-8837-8EB81C4C7F15}" dt="2024-11-04T10:45:03.058" v="6230" actId="14100"/>
        <pc:sldMkLst>
          <pc:docMk/>
          <pc:sldMk cId="3273834486" sldId="265"/>
        </pc:sldMkLst>
        <pc:spChg chg="mod">
          <ac:chgData name="Murgatroyd, Laura (STFC,RAL,SC)" userId="76e00762-ea1c-467e-939f-b124c9e7b6cd" providerId="ADAL" clId="{0607CA77-A83E-4246-8837-8EB81C4C7F15}" dt="2024-11-04T10:45:03.058" v="6230" actId="14100"/>
          <ac:spMkLst>
            <pc:docMk/>
            <pc:sldMk cId="3273834486" sldId="265"/>
            <ac:spMk id="3" creationId="{D60F8755-A2EC-A3DD-BC1C-23224F349C49}"/>
          </ac:spMkLst>
        </pc:spChg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0" sldId="269"/>
        </pc:sldMkLst>
      </pc:sldChg>
      <pc:sldChg chg="del">
        <pc:chgData name="Murgatroyd, Laura (STFC,RAL,SC)" userId="76e00762-ea1c-467e-939f-b124c9e7b6cd" providerId="ADAL" clId="{0607CA77-A83E-4246-8837-8EB81C4C7F15}" dt="2024-10-22T11:08:09.193" v="8" actId="47"/>
        <pc:sldMkLst>
          <pc:docMk/>
          <pc:sldMk cId="1086322705" sldId="272"/>
        </pc:sldMkLst>
      </pc:sldChg>
      <pc:sldChg chg="del">
        <pc:chgData name="Murgatroyd, Laura (STFC,RAL,SC)" userId="76e00762-ea1c-467e-939f-b124c9e7b6cd" providerId="ADAL" clId="{0607CA77-A83E-4246-8837-8EB81C4C7F15}" dt="2024-10-22T11:08:10.912" v="9" actId="47"/>
        <pc:sldMkLst>
          <pc:docMk/>
          <pc:sldMk cId="2355179809" sldId="273"/>
        </pc:sldMkLst>
      </pc:sldChg>
      <pc:sldChg chg="del">
        <pc:chgData name="Murgatroyd, Laura (STFC,RAL,SC)" userId="76e00762-ea1c-467e-939f-b124c9e7b6cd" providerId="ADAL" clId="{0607CA77-A83E-4246-8837-8EB81C4C7F15}" dt="2024-11-01T18:00:19.379" v="3099" actId="47"/>
        <pc:sldMkLst>
          <pc:docMk/>
          <pc:sldMk cId="1020012591" sldId="282"/>
        </pc:sldMkLst>
      </pc:sldChg>
      <pc:sldChg chg="del">
        <pc:chgData name="Murgatroyd, Laura (STFC,RAL,SC)" userId="76e00762-ea1c-467e-939f-b124c9e7b6cd" providerId="ADAL" clId="{0607CA77-A83E-4246-8837-8EB81C4C7F15}" dt="2024-11-01T18:00:19.470" v="3102" actId="47"/>
        <pc:sldMkLst>
          <pc:docMk/>
          <pc:sldMk cId="4247685791" sldId="288"/>
        </pc:sldMkLst>
      </pc:sldChg>
      <pc:sldChg chg="del">
        <pc:chgData name="Murgatroyd, Laura (STFC,RAL,SC)" userId="76e00762-ea1c-467e-939f-b124c9e7b6cd" providerId="ADAL" clId="{0607CA77-A83E-4246-8837-8EB81C4C7F15}" dt="2024-11-01T18:00:20.416" v="3103" actId="47"/>
        <pc:sldMkLst>
          <pc:docMk/>
          <pc:sldMk cId="722261796" sldId="289"/>
        </pc:sldMkLst>
      </pc:sldChg>
      <pc:sldChg chg="del">
        <pc:chgData name="Murgatroyd, Laura (STFC,RAL,SC)" userId="76e00762-ea1c-467e-939f-b124c9e7b6cd" providerId="ADAL" clId="{0607CA77-A83E-4246-8837-8EB81C4C7F15}" dt="2024-11-01T18:00:20.926" v="3104" actId="47"/>
        <pc:sldMkLst>
          <pc:docMk/>
          <pc:sldMk cId="2122358734" sldId="290"/>
        </pc:sldMkLst>
      </pc:sldChg>
      <pc:sldChg chg="del">
        <pc:chgData name="Murgatroyd, Laura (STFC,RAL,SC)" userId="76e00762-ea1c-467e-939f-b124c9e7b6cd" providerId="ADAL" clId="{0607CA77-A83E-4246-8837-8EB81C4C7F15}" dt="2024-11-01T18:00:20.951" v="3105" actId="47"/>
        <pc:sldMkLst>
          <pc:docMk/>
          <pc:sldMk cId="2771976260" sldId="291"/>
        </pc:sldMkLst>
      </pc:sldChg>
      <pc:sldChg chg="del">
        <pc:chgData name="Murgatroyd, Laura (STFC,RAL,SC)" userId="76e00762-ea1c-467e-939f-b124c9e7b6cd" providerId="ADAL" clId="{0607CA77-A83E-4246-8837-8EB81C4C7F15}" dt="2024-11-01T18:00:20.982" v="3106" actId="47"/>
        <pc:sldMkLst>
          <pc:docMk/>
          <pc:sldMk cId="367871311" sldId="292"/>
        </pc:sldMkLst>
      </pc:sldChg>
      <pc:sldChg chg="del">
        <pc:chgData name="Murgatroyd, Laura (STFC,RAL,SC)" userId="76e00762-ea1c-467e-939f-b124c9e7b6cd" providerId="ADAL" clId="{0607CA77-A83E-4246-8837-8EB81C4C7F15}" dt="2024-11-01T18:00:21.028" v="3107" actId="47"/>
        <pc:sldMkLst>
          <pc:docMk/>
          <pc:sldMk cId="3708404599" sldId="293"/>
        </pc:sldMkLst>
      </pc:sldChg>
      <pc:sldChg chg="del">
        <pc:chgData name="Murgatroyd, Laura (STFC,RAL,SC)" userId="76e00762-ea1c-467e-939f-b124c9e7b6cd" providerId="ADAL" clId="{0607CA77-A83E-4246-8837-8EB81C4C7F15}" dt="2024-11-01T18:00:21.059" v="3108" actId="47"/>
        <pc:sldMkLst>
          <pc:docMk/>
          <pc:sldMk cId="1844826816" sldId="294"/>
        </pc:sldMkLst>
      </pc:sldChg>
      <pc:sldChg chg="del">
        <pc:chgData name="Murgatroyd, Laura (STFC,RAL,SC)" userId="76e00762-ea1c-467e-939f-b124c9e7b6cd" providerId="ADAL" clId="{0607CA77-A83E-4246-8837-8EB81C4C7F15}" dt="2024-10-22T12:39:38.108" v="713" actId="47"/>
        <pc:sldMkLst>
          <pc:docMk/>
          <pc:sldMk cId="4256785333" sldId="297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4007636007" sldId="299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814682904" sldId="300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3901214849" sldId="301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1040373941" sldId="302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4075561731" sldId="307"/>
        </pc:sldMkLst>
      </pc:sldChg>
      <pc:sldChg chg="del ord">
        <pc:chgData name="Murgatroyd, Laura (STFC,RAL,SC)" userId="76e00762-ea1c-467e-939f-b124c9e7b6cd" providerId="ADAL" clId="{0607CA77-A83E-4246-8837-8EB81C4C7F15}" dt="2024-10-29T10:55:22.315" v="1116" actId="47"/>
        <pc:sldMkLst>
          <pc:docMk/>
          <pc:sldMk cId="529393112" sldId="312"/>
        </pc:sldMkLst>
      </pc:sldChg>
      <pc:sldChg chg="del">
        <pc:chgData name="Murgatroyd, Laura (STFC,RAL,SC)" userId="76e00762-ea1c-467e-939f-b124c9e7b6cd" providerId="ADAL" clId="{0607CA77-A83E-4246-8837-8EB81C4C7F15}" dt="2024-10-29T14:59:54.490" v="1583" actId="47"/>
        <pc:sldMkLst>
          <pc:docMk/>
          <pc:sldMk cId="1968784056" sldId="316"/>
        </pc:sldMkLst>
      </pc:sldChg>
      <pc:sldChg chg="del">
        <pc:chgData name="Murgatroyd, Laura (STFC,RAL,SC)" userId="76e00762-ea1c-467e-939f-b124c9e7b6cd" providerId="ADAL" clId="{0607CA77-A83E-4246-8837-8EB81C4C7F15}" dt="2024-10-29T14:59:54.490" v="1583" actId="47"/>
        <pc:sldMkLst>
          <pc:docMk/>
          <pc:sldMk cId="1961474518" sldId="317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709698134" sldId="321"/>
        </pc:sldMkLst>
      </pc:sldChg>
      <pc:sldChg chg="del">
        <pc:chgData name="Murgatroyd, Laura (STFC,RAL,SC)" userId="76e00762-ea1c-467e-939f-b124c9e7b6cd" providerId="ADAL" clId="{0607CA77-A83E-4246-8837-8EB81C4C7F15}" dt="2024-10-29T14:59:54.490" v="1583" actId="47"/>
        <pc:sldMkLst>
          <pc:docMk/>
          <pc:sldMk cId="3356872288" sldId="327"/>
        </pc:sldMkLst>
      </pc:sldChg>
      <pc:sldChg chg="delSp modSp mod ord">
        <pc:chgData name="Murgatroyd, Laura (STFC,RAL,SC)" userId="76e00762-ea1c-467e-939f-b124c9e7b6cd" providerId="ADAL" clId="{0607CA77-A83E-4246-8837-8EB81C4C7F15}" dt="2024-11-03T21:17:07.113" v="6079" actId="20577"/>
        <pc:sldMkLst>
          <pc:docMk/>
          <pc:sldMk cId="3643589911" sldId="332"/>
        </pc:sldMkLst>
        <pc:spChg chg="mod">
          <ac:chgData name="Murgatroyd, Laura (STFC,RAL,SC)" userId="76e00762-ea1c-467e-939f-b124c9e7b6cd" providerId="ADAL" clId="{0607CA77-A83E-4246-8837-8EB81C4C7F15}" dt="2024-11-03T21:13:39.323" v="5873" actId="20577"/>
          <ac:spMkLst>
            <pc:docMk/>
            <pc:sldMk cId="3643589911" sldId="332"/>
            <ac:spMk id="2" creationId="{26212A8D-54D1-CDD2-CC6F-B08D6E364B9D}"/>
          </ac:spMkLst>
        </pc:spChg>
        <pc:spChg chg="del">
          <ac:chgData name="Murgatroyd, Laura (STFC,RAL,SC)" userId="76e00762-ea1c-467e-939f-b124c9e7b6cd" providerId="ADAL" clId="{0607CA77-A83E-4246-8837-8EB81C4C7F15}" dt="2024-11-03T21:13:43.651" v="5874" actId="478"/>
          <ac:spMkLst>
            <pc:docMk/>
            <pc:sldMk cId="3643589911" sldId="332"/>
            <ac:spMk id="7" creationId="{995B20A7-C43A-8A3F-1C60-47210DB61B27}"/>
          </ac:spMkLst>
        </pc:spChg>
        <pc:spChg chg="mod">
          <ac:chgData name="Murgatroyd, Laura (STFC,RAL,SC)" userId="76e00762-ea1c-467e-939f-b124c9e7b6cd" providerId="ADAL" clId="{0607CA77-A83E-4246-8837-8EB81C4C7F15}" dt="2024-11-03T21:17:07.113" v="6079" actId="20577"/>
          <ac:spMkLst>
            <pc:docMk/>
            <pc:sldMk cId="3643589911" sldId="332"/>
            <ac:spMk id="10" creationId="{4C4817D6-80C5-53F5-73C0-A0A64EE1C6C0}"/>
          </ac:spMkLst>
        </pc:spChg>
        <pc:spChg chg="del mod">
          <ac:chgData name="Murgatroyd, Laura (STFC,RAL,SC)" userId="76e00762-ea1c-467e-939f-b124c9e7b6cd" providerId="ADAL" clId="{0607CA77-A83E-4246-8837-8EB81C4C7F15}" dt="2024-11-03T21:14:20.466" v="5903" actId="478"/>
          <ac:spMkLst>
            <pc:docMk/>
            <pc:sldMk cId="3643589911" sldId="332"/>
            <ac:spMk id="18" creationId="{89506544-8A7C-EE50-92DE-7EFE5382E7FD}"/>
          </ac:spMkLst>
        </pc:spChg>
      </pc:sldChg>
      <pc:sldChg chg="del">
        <pc:chgData name="Murgatroyd, Laura (STFC,RAL,SC)" userId="76e00762-ea1c-467e-939f-b124c9e7b6cd" providerId="ADAL" clId="{0607CA77-A83E-4246-8837-8EB81C4C7F15}" dt="2024-11-01T18:00:19.350" v="3098" actId="47"/>
        <pc:sldMkLst>
          <pc:docMk/>
          <pc:sldMk cId="2838899647" sldId="336"/>
        </pc:sldMkLst>
      </pc:sldChg>
      <pc:sldChg chg="del">
        <pc:chgData name="Murgatroyd, Laura (STFC,RAL,SC)" userId="76e00762-ea1c-467e-939f-b124c9e7b6cd" providerId="ADAL" clId="{0607CA77-A83E-4246-8837-8EB81C4C7F15}" dt="2024-11-01T18:00:19.408" v="3100" actId="47"/>
        <pc:sldMkLst>
          <pc:docMk/>
          <pc:sldMk cId="596707146" sldId="337"/>
        </pc:sldMkLst>
      </pc:sldChg>
      <pc:sldChg chg="del">
        <pc:chgData name="Murgatroyd, Laura (STFC,RAL,SC)" userId="76e00762-ea1c-467e-939f-b124c9e7b6cd" providerId="ADAL" clId="{0607CA77-A83E-4246-8837-8EB81C4C7F15}" dt="2024-11-01T18:00:19.440" v="3101" actId="47"/>
        <pc:sldMkLst>
          <pc:docMk/>
          <pc:sldMk cId="3048102348" sldId="338"/>
        </pc:sldMkLst>
      </pc:sldChg>
      <pc:sldChg chg="del">
        <pc:chgData name="Murgatroyd, Laura (STFC,RAL,SC)" userId="76e00762-ea1c-467e-939f-b124c9e7b6cd" providerId="ADAL" clId="{0607CA77-A83E-4246-8837-8EB81C4C7F15}" dt="2024-10-22T12:39:31.047" v="711" actId="47"/>
        <pc:sldMkLst>
          <pc:docMk/>
          <pc:sldMk cId="503408057" sldId="341"/>
        </pc:sldMkLst>
      </pc:sldChg>
      <pc:sldChg chg="del">
        <pc:chgData name="Murgatroyd, Laura (STFC,RAL,SC)" userId="76e00762-ea1c-467e-939f-b124c9e7b6cd" providerId="ADAL" clId="{0607CA77-A83E-4246-8837-8EB81C4C7F15}" dt="2024-10-22T12:39:32.322" v="712" actId="47"/>
        <pc:sldMkLst>
          <pc:docMk/>
          <pc:sldMk cId="1748270625" sldId="344"/>
        </pc:sldMkLst>
      </pc:sldChg>
      <pc:sldChg chg="del">
        <pc:chgData name="Murgatroyd, Laura (STFC,RAL,SC)" userId="76e00762-ea1c-467e-939f-b124c9e7b6cd" providerId="ADAL" clId="{0607CA77-A83E-4246-8837-8EB81C4C7F15}" dt="2024-11-01T18:00:21.368" v="3116" actId="47"/>
        <pc:sldMkLst>
          <pc:docMk/>
          <pc:sldMk cId="92829161" sldId="350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369667371" sldId="351"/>
        </pc:sldMkLst>
      </pc:sldChg>
      <pc:sldChg chg="del">
        <pc:chgData name="Murgatroyd, Laura (STFC,RAL,SC)" userId="76e00762-ea1c-467e-939f-b124c9e7b6cd" providerId="ADAL" clId="{0607CA77-A83E-4246-8837-8EB81C4C7F15}" dt="2024-11-01T18:00:21.185" v="3112" actId="47"/>
        <pc:sldMkLst>
          <pc:docMk/>
          <pc:sldMk cId="1610263869" sldId="777"/>
        </pc:sldMkLst>
      </pc:sldChg>
      <pc:sldChg chg="del">
        <pc:chgData name="Murgatroyd, Laura (STFC,RAL,SC)" userId="76e00762-ea1c-467e-939f-b124c9e7b6cd" providerId="ADAL" clId="{0607CA77-A83E-4246-8837-8EB81C4C7F15}" dt="2024-11-01T18:00:21.214" v="3113" actId="47"/>
        <pc:sldMkLst>
          <pc:docMk/>
          <pc:sldMk cId="4107322322" sldId="781"/>
        </pc:sldMkLst>
      </pc:sldChg>
      <pc:sldChg chg="del">
        <pc:chgData name="Murgatroyd, Laura (STFC,RAL,SC)" userId="76e00762-ea1c-467e-939f-b124c9e7b6cd" providerId="ADAL" clId="{0607CA77-A83E-4246-8837-8EB81C4C7F15}" dt="2024-11-01T18:00:21.252" v="3114" actId="47"/>
        <pc:sldMkLst>
          <pc:docMk/>
          <pc:sldMk cId="3085505322" sldId="782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1964044480" sldId="795"/>
        </pc:sldMkLst>
      </pc:sldChg>
      <pc:sldChg chg="del">
        <pc:chgData name="Murgatroyd, Laura (STFC,RAL,SC)" userId="76e00762-ea1c-467e-939f-b124c9e7b6cd" providerId="ADAL" clId="{0607CA77-A83E-4246-8837-8EB81C4C7F15}" dt="2024-11-01T18:00:21.089" v="3109" actId="47"/>
        <pc:sldMkLst>
          <pc:docMk/>
          <pc:sldMk cId="748744247" sldId="796"/>
        </pc:sldMkLst>
      </pc:sldChg>
      <pc:sldChg chg="del">
        <pc:chgData name="Murgatroyd, Laura (STFC,RAL,SC)" userId="76e00762-ea1c-467e-939f-b124c9e7b6cd" providerId="ADAL" clId="{0607CA77-A83E-4246-8837-8EB81C4C7F15}" dt="2024-11-04T11:17:40.280" v="6234" actId="2696"/>
        <pc:sldMkLst>
          <pc:docMk/>
          <pc:sldMk cId="3080542817" sldId="797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758951456" sldId="798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135023031" sldId="799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566869210" sldId="800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3024893512" sldId="801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2760726730" sldId="802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3509389074" sldId="803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3415041037" sldId="804"/>
        </pc:sldMkLst>
      </pc:sldChg>
      <pc:sldChg chg="del">
        <pc:chgData name="Murgatroyd, Laura (STFC,RAL,SC)" userId="76e00762-ea1c-467e-939f-b124c9e7b6cd" providerId="ADAL" clId="{0607CA77-A83E-4246-8837-8EB81C4C7F15}" dt="2024-11-01T18:01:07.213" v="3127" actId="47"/>
        <pc:sldMkLst>
          <pc:docMk/>
          <pc:sldMk cId="599557387" sldId="805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738821282" sldId="806"/>
        </pc:sldMkLst>
      </pc:sldChg>
      <pc:sldChg chg="del">
        <pc:chgData name="Murgatroyd, Laura (STFC,RAL,SC)" userId="76e00762-ea1c-467e-939f-b124c9e7b6cd" providerId="ADAL" clId="{0607CA77-A83E-4246-8837-8EB81C4C7F15}" dt="2024-11-01T18:00:21.154" v="3111" actId="47"/>
        <pc:sldMkLst>
          <pc:docMk/>
          <pc:sldMk cId="2090917882" sldId="808"/>
        </pc:sldMkLst>
      </pc:sldChg>
      <pc:sldChg chg="del">
        <pc:chgData name="Murgatroyd, Laura (STFC,RAL,SC)" userId="76e00762-ea1c-467e-939f-b124c9e7b6cd" providerId="ADAL" clId="{0607CA77-A83E-4246-8837-8EB81C4C7F15}" dt="2024-11-01T18:00:21.119" v="3110" actId="47"/>
        <pc:sldMkLst>
          <pc:docMk/>
          <pc:sldMk cId="3725889036" sldId="809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969883739" sldId="810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134103429" sldId="811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868630996" sldId="812"/>
        </pc:sldMkLst>
      </pc:sldChg>
      <pc:sldChg chg="del">
        <pc:chgData name="Murgatroyd, Laura (STFC,RAL,SC)" userId="76e00762-ea1c-467e-939f-b124c9e7b6cd" providerId="ADAL" clId="{0607CA77-A83E-4246-8837-8EB81C4C7F15}" dt="2024-11-01T18:01:06.638" v="3125" actId="47"/>
        <pc:sldMkLst>
          <pc:docMk/>
          <pc:sldMk cId="3343296198" sldId="813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721883475" sldId="814"/>
        </pc:sldMkLst>
      </pc:sldChg>
      <pc:sldChg chg="del">
        <pc:chgData name="Murgatroyd, Laura (STFC,RAL,SC)" userId="76e00762-ea1c-467e-939f-b124c9e7b6cd" providerId="ADAL" clId="{0607CA77-A83E-4246-8837-8EB81C4C7F15}" dt="2024-11-01T18:01:06.779" v="3126" actId="47"/>
        <pc:sldMkLst>
          <pc:docMk/>
          <pc:sldMk cId="4002474849" sldId="815"/>
        </pc:sldMkLst>
      </pc:sldChg>
      <pc:sldChg chg="addSp delSp modSp del mod ord">
        <pc:chgData name="Murgatroyd, Laura (STFC,RAL,SC)" userId="76e00762-ea1c-467e-939f-b124c9e7b6cd" providerId="ADAL" clId="{0607CA77-A83E-4246-8837-8EB81C4C7F15}" dt="2024-11-01T18:00:22.346" v="3119" actId="47"/>
        <pc:sldMkLst>
          <pc:docMk/>
          <pc:sldMk cId="2087282592" sldId="816"/>
        </pc:sldMkLst>
        <pc:spChg chg="mod">
          <ac:chgData name="Murgatroyd, Laura (STFC,RAL,SC)" userId="76e00762-ea1c-467e-939f-b124c9e7b6cd" providerId="ADAL" clId="{0607CA77-A83E-4246-8837-8EB81C4C7F15}" dt="2024-10-22T12:40:48.325" v="725" actId="20577"/>
          <ac:spMkLst>
            <pc:docMk/>
            <pc:sldMk cId="2087282592" sldId="816"/>
            <ac:spMk id="2" creationId="{26212A8D-54D1-CDD2-CC6F-B08D6E364B9D}"/>
          </ac:spMkLst>
        </pc:spChg>
        <pc:graphicFrameChg chg="mod modGraphic">
          <ac:chgData name="Murgatroyd, Laura (STFC,RAL,SC)" userId="76e00762-ea1c-467e-939f-b124c9e7b6cd" providerId="ADAL" clId="{0607CA77-A83E-4246-8837-8EB81C4C7F15}" dt="2024-10-22T13:36:10.233" v="1105"/>
          <ac:graphicFrameMkLst>
            <pc:docMk/>
            <pc:sldMk cId="2087282592" sldId="816"/>
            <ac:graphicFrameMk id="7" creationId="{6E431C64-B1CB-3DDD-DB2A-98330D41A15C}"/>
          </ac:graphicFrameMkLst>
        </pc:graphicFrameChg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597721719" sldId="817"/>
        </pc:sldMkLst>
      </pc:sldChg>
      <pc:sldChg chg="add del">
        <pc:chgData name="Murgatroyd, Laura (STFC,RAL,SC)" userId="76e00762-ea1c-467e-939f-b124c9e7b6cd" providerId="ADAL" clId="{0607CA77-A83E-4246-8837-8EB81C4C7F15}" dt="2024-10-29T10:57:49.767" v="1118" actId="47"/>
        <pc:sldMkLst>
          <pc:docMk/>
          <pc:sldMk cId="1319111355" sldId="820"/>
        </pc:sldMkLst>
      </pc:sldChg>
      <pc:sldChg chg="ord">
        <pc:chgData name="Murgatroyd, Laura (STFC,RAL,SC)" userId="76e00762-ea1c-467e-939f-b124c9e7b6cd" providerId="ADAL" clId="{0607CA77-A83E-4246-8837-8EB81C4C7F15}" dt="2024-11-04T15:13:48.991" v="6239"/>
        <pc:sldMkLst>
          <pc:docMk/>
          <pc:sldMk cId="4081412528" sldId="823"/>
        </pc:sldMkLst>
      </pc:sldChg>
      <pc:sldChg chg="del">
        <pc:chgData name="Murgatroyd, Laura (STFC,RAL,SC)" userId="76e00762-ea1c-467e-939f-b124c9e7b6cd" providerId="ADAL" clId="{0607CA77-A83E-4246-8837-8EB81C4C7F15}" dt="2024-11-01T17:58:37.340" v="3079" actId="47"/>
        <pc:sldMkLst>
          <pc:docMk/>
          <pc:sldMk cId="172259716" sldId="829"/>
        </pc:sldMkLst>
      </pc:sldChg>
      <pc:sldChg chg="del">
        <pc:chgData name="Murgatroyd, Laura (STFC,RAL,SC)" userId="76e00762-ea1c-467e-939f-b124c9e7b6cd" providerId="ADAL" clId="{0607CA77-A83E-4246-8837-8EB81C4C7F15}" dt="2024-11-01T18:00:17.107" v="3093" actId="47"/>
        <pc:sldMkLst>
          <pc:docMk/>
          <pc:sldMk cId="2150933945" sldId="830"/>
        </pc:sldMkLst>
      </pc:sldChg>
      <pc:sldChg chg="del">
        <pc:chgData name="Murgatroyd, Laura (STFC,RAL,SC)" userId="76e00762-ea1c-467e-939f-b124c9e7b6cd" providerId="ADAL" clId="{0607CA77-A83E-4246-8837-8EB81C4C7F15}" dt="2024-11-01T18:00:17.817" v="3094" actId="47"/>
        <pc:sldMkLst>
          <pc:docMk/>
          <pc:sldMk cId="47537199" sldId="831"/>
        </pc:sldMkLst>
      </pc:sldChg>
      <pc:sldChg chg="del">
        <pc:chgData name="Murgatroyd, Laura (STFC,RAL,SC)" userId="76e00762-ea1c-467e-939f-b124c9e7b6cd" providerId="ADAL" clId="{0607CA77-A83E-4246-8837-8EB81C4C7F15}" dt="2024-11-01T18:00:18.820" v="3096" actId="47"/>
        <pc:sldMkLst>
          <pc:docMk/>
          <pc:sldMk cId="4277827781" sldId="834"/>
        </pc:sldMkLst>
      </pc:sldChg>
      <pc:sldChg chg="del">
        <pc:chgData name="Murgatroyd, Laura (STFC,RAL,SC)" userId="76e00762-ea1c-467e-939f-b124c9e7b6cd" providerId="ADAL" clId="{0607CA77-A83E-4246-8837-8EB81C4C7F15}" dt="2024-11-01T18:00:21.296" v="3115" actId="47"/>
        <pc:sldMkLst>
          <pc:docMk/>
          <pc:sldMk cId="655796150" sldId="836"/>
        </pc:sldMkLst>
      </pc:sldChg>
      <pc:sldChg chg="del">
        <pc:chgData name="Murgatroyd, Laura (STFC,RAL,SC)" userId="76e00762-ea1c-467e-939f-b124c9e7b6cd" providerId="ADAL" clId="{0607CA77-A83E-4246-8837-8EB81C4C7F15}" dt="2024-10-22T12:38:48.165" v="709" actId="47"/>
        <pc:sldMkLst>
          <pc:docMk/>
          <pc:sldMk cId="1457915765" sldId="839"/>
        </pc:sldMkLst>
      </pc:sldChg>
      <pc:sldChg chg="del">
        <pc:chgData name="Murgatroyd, Laura (STFC,RAL,SC)" userId="76e00762-ea1c-467e-939f-b124c9e7b6cd" providerId="ADAL" clId="{0607CA77-A83E-4246-8837-8EB81C4C7F15}" dt="2024-11-01T18:01:07.617" v="3128" actId="47"/>
        <pc:sldMkLst>
          <pc:docMk/>
          <pc:sldMk cId="1786194400" sldId="842"/>
        </pc:sldMkLst>
      </pc:sldChg>
      <pc:sldChg chg="del">
        <pc:chgData name="Murgatroyd, Laura (STFC,RAL,SC)" userId="76e00762-ea1c-467e-939f-b124c9e7b6cd" providerId="ADAL" clId="{0607CA77-A83E-4246-8837-8EB81C4C7F15}" dt="2024-11-01T18:01:05.725" v="3123" actId="47"/>
        <pc:sldMkLst>
          <pc:docMk/>
          <pc:sldMk cId="2247975487" sldId="843"/>
        </pc:sldMkLst>
      </pc:sldChg>
      <pc:sldChg chg="del">
        <pc:chgData name="Murgatroyd, Laura (STFC,RAL,SC)" userId="76e00762-ea1c-467e-939f-b124c9e7b6cd" providerId="ADAL" clId="{0607CA77-A83E-4246-8837-8EB81C4C7F15}" dt="2024-11-01T18:01:06.451" v="3124" actId="47"/>
        <pc:sldMkLst>
          <pc:docMk/>
          <pc:sldMk cId="364385558" sldId="844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1971341826" sldId="845"/>
        </pc:sldMkLst>
      </pc:sldChg>
      <pc:sldChg chg="del">
        <pc:chgData name="Murgatroyd, Laura (STFC,RAL,SC)" userId="76e00762-ea1c-467e-939f-b124c9e7b6cd" providerId="ADAL" clId="{0607CA77-A83E-4246-8837-8EB81C4C7F15}" dt="2024-11-01T18:00:16.165" v="3092" actId="47"/>
        <pc:sldMkLst>
          <pc:docMk/>
          <pc:sldMk cId="1833479748" sldId="849"/>
        </pc:sldMkLst>
      </pc:sldChg>
      <pc:sldChg chg="del">
        <pc:chgData name="Murgatroyd, Laura (STFC,RAL,SC)" userId="76e00762-ea1c-467e-939f-b124c9e7b6cd" providerId="ADAL" clId="{0607CA77-A83E-4246-8837-8EB81C4C7F15}" dt="2024-11-01T18:00:23.482" v="3120" actId="47"/>
        <pc:sldMkLst>
          <pc:docMk/>
          <pc:sldMk cId="1809794350" sldId="850"/>
        </pc:sldMkLst>
      </pc:sldChg>
      <pc:sldChg chg="del">
        <pc:chgData name="Murgatroyd, Laura (STFC,RAL,SC)" userId="76e00762-ea1c-467e-939f-b124c9e7b6cd" providerId="ADAL" clId="{0607CA77-A83E-4246-8837-8EB81C4C7F15}" dt="2024-10-22T12:25:26.598" v="442" actId="47"/>
        <pc:sldMkLst>
          <pc:docMk/>
          <pc:sldMk cId="2610878856" sldId="851"/>
        </pc:sldMkLst>
      </pc:sldChg>
      <pc:sldChg chg="del">
        <pc:chgData name="Murgatroyd, Laura (STFC,RAL,SC)" userId="76e00762-ea1c-467e-939f-b124c9e7b6cd" providerId="ADAL" clId="{0607CA77-A83E-4246-8837-8EB81C4C7F15}" dt="2024-10-22T12:31:03.468" v="702" actId="47"/>
        <pc:sldMkLst>
          <pc:docMk/>
          <pc:sldMk cId="2255081435" sldId="852"/>
        </pc:sldMkLst>
      </pc:sldChg>
      <pc:sldChg chg="del">
        <pc:chgData name="Murgatroyd, Laura (STFC,RAL,SC)" userId="76e00762-ea1c-467e-939f-b124c9e7b6cd" providerId="ADAL" clId="{0607CA77-A83E-4246-8837-8EB81C4C7F15}" dt="2024-10-22T12:38:29.167" v="707" actId="47"/>
        <pc:sldMkLst>
          <pc:docMk/>
          <pc:sldMk cId="2820533838" sldId="853"/>
        </pc:sldMkLst>
      </pc:sldChg>
      <pc:sldChg chg="del">
        <pc:chgData name="Murgatroyd, Laura (STFC,RAL,SC)" userId="76e00762-ea1c-467e-939f-b124c9e7b6cd" providerId="ADAL" clId="{0607CA77-A83E-4246-8837-8EB81C4C7F15}" dt="2024-10-22T12:38:30.274" v="708" actId="47"/>
        <pc:sldMkLst>
          <pc:docMk/>
          <pc:sldMk cId="2448444390" sldId="854"/>
        </pc:sldMkLst>
      </pc:sldChg>
      <pc:sldChg chg="del">
        <pc:chgData name="Murgatroyd, Laura (STFC,RAL,SC)" userId="76e00762-ea1c-467e-939f-b124c9e7b6cd" providerId="ADAL" clId="{0607CA77-A83E-4246-8837-8EB81C4C7F15}" dt="2024-11-01T18:00:18.051" v="3095" actId="47"/>
        <pc:sldMkLst>
          <pc:docMk/>
          <pc:sldMk cId="466290306" sldId="855"/>
        </pc:sldMkLst>
      </pc:sldChg>
      <pc:sldChg chg="del">
        <pc:chgData name="Murgatroyd, Laura (STFC,RAL,SC)" userId="76e00762-ea1c-467e-939f-b124c9e7b6cd" providerId="ADAL" clId="{0607CA77-A83E-4246-8837-8EB81C4C7F15}" dt="2024-11-01T18:00:19.329" v="3097" actId="47"/>
        <pc:sldMkLst>
          <pc:docMk/>
          <pc:sldMk cId="2829237598" sldId="856"/>
        </pc:sldMkLst>
      </pc:sldChg>
      <pc:sldChg chg="del">
        <pc:chgData name="Murgatroyd, Laura (STFC,RAL,SC)" userId="76e00762-ea1c-467e-939f-b124c9e7b6cd" providerId="ADAL" clId="{0607CA77-A83E-4246-8837-8EB81C4C7F15}" dt="2024-10-22T13:37:06.420" v="1107" actId="47"/>
        <pc:sldMkLst>
          <pc:docMk/>
          <pc:sldMk cId="3748679227" sldId="857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103124478" sldId="858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3975029303" sldId="859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3821146565" sldId="860"/>
        </pc:sldMkLst>
      </pc:sldChg>
      <pc:sldChg chg="del">
        <pc:chgData name="Murgatroyd, Laura (STFC,RAL,SC)" userId="76e00762-ea1c-467e-939f-b124c9e7b6cd" providerId="ADAL" clId="{0607CA77-A83E-4246-8837-8EB81C4C7F15}" dt="2024-11-04T10:52:43.796" v="6233" actId="47"/>
        <pc:sldMkLst>
          <pc:docMk/>
          <pc:sldMk cId="1822128550" sldId="868"/>
        </pc:sldMkLst>
      </pc:sldChg>
      <pc:sldChg chg="ord">
        <pc:chgData name="Murgatroyd, Laura (STFC,RAL,SC)" userId="76e00762-ea1c-467e-939f-b124c9e7b6cd" providerId="ADAL" clId="{0607CA77-A83E-4246-8837-8EB81C4C7F15}" dt="2024-11-04T15:13:48.991" v="6239"/>
        <pc:sldMkLst>
          <pc:docMk/>
          <pc:sldMk cId="205754615" sldId="869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1035526561" sldId="870"/>
        </pc:sldMkLst>
      </pc:sldChg>
      <pc:sldChg chg="del">
        <pc:chgData name="Murgatroyd, Laura (STFC,RAL,SC)" userId="76e00762-ea1c-467e-939f-b124c9e7b6cd" providerId="ADAL" clId="{0607CA77-A83E-4246-8837-8EB81C4C7F15}" dt="2024-11-01T18:00:21.432" v="3117" actId="47"/>
        <pc:sldMkLst>
          <pc:docMk/>
          <pc:sldMk cId="2031813000" sldId="871"/>
        </pc:sldMkLst>
      </pc:sldChg>
      <pc:sldChg chg="ord">
        <pc:chgData name="Murgatroyd, Laura (STFC,RAL,SC)" userId="76e00762-ea1c-467e-939f-b124c9e7b6cd" providerId="ADAL" clId="{0607CA77-A83E-4246-8837-8EB81C4C7F15}" dt="2024-11-04T15:13:48.991" v="6239"/>
        <pc:sldMkLst>
          <pc:docMk/>
          <pc:sldMk cId="1862237423" sldId="873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3616831527" sldId="876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398596031" sldId="878"/>
        </pc:sldMkLst>
      </pc:sldChg>
      <pc:sldChg chg="del">
        <pc:chgData name="Murgatroyd, Laura (STFC,RAL,SC)" userId="76e00762-ea1c-467e-939f-b124c9e7b6cd" providerId="ADAL" clId="{0607CA77-A83E-4246-8837-8EB81C4C7F15}" dt="2024-11-01T18:00:21.472" v="3118" actId="47"/>
        <pc:sldMkLst>
          <pc:docMk/>
          <pc:sldMk cId="3207949094" sldId="879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682295972" sldId="881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813738919" sldId="882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295353179" sldId="883"/>
        </pc:sldMkLst>
      </pc:sldChg>
      <pc:sldChg chg="modSp mod">
        <pc:chgData name="Murgatroyd, Laura (STFC,RAL,SC)" userId="76e00762-ea1c-467e-939f-b124c9e7b6cd" providerId="ADAL" clId="{0607CA77-A83E-4246-8837-8EB81C4C7F15}" dt="2024-11-04T10:43:35.089" v="6228" actId="1036"/>
        <pc:sldMkLst>
          <pc:docMk/>
          <pc:sldMk cId="3847244831" sldId="884"/>
        </pc:sldMkLst>
        <pc:picChg chg="mod">
          <ac:chgData name="Murgatroyd, Laura (STFC,RAL,SC)" userId="76e00762-ea1c-467e-939f-b124c9e7b6cd" providerId="ADAL" clId="{0607CA77-A83E-4246-8837-8EB81C4C7F15}" dt="2024-11-04T10:43:35.089" v="6228" actId="1036"/>
          <ac:picMkLst>
            <pc:docMk/>
            <pc:sldMk cId="3847244831" sldId="884"/>
            <ac:picMk id="7" creationId="{D82FABCB-E48A-CC38-DD09-101DC01174CE}"/>
          </ac:picMkLst>
        </pc:picChg>
      </pc:sldChg>
      <pc:sldChg chg="addSp delSp modSp del mod modNotesTx">
        <pc:chgData name="Murgatroyd, Laura (STFC,RAL,SC)" userId="76e00762-ea1c-467e-939f-b124c9e7b6cd" providerId="ADAL" clId="{0607CA77-A83E-4246-8837-8EB81C4C7F15}" dt="2024-11-03T09:32:44.225" v="3443" actId="47"/>
        <pc:sldMkLst>
          <pc:docMk/>
          <pc:sldMk cId="4028594323" sldId="885"/>
        </pc:sldMkLst>
        <pc:spChg chg="add del mod">
          <ac:chgData name="Murgatroyd, Laura (STFC,RAL,SC)" userId="76e00762-ea1c-467e-939f-b124c9e7b6cd" providerId="ADAL" clId="{0607CA77-A83E-4246-8837-8EB81C4C7F15}" dt="2024-11-03T09:26:02.729" v="3153" actId="478"/>
          <ac:spMkLst>
            <pc:docMk/>
            <pc:sldMk cId="4028594323" sldId="885"/>
            <ac:spMk id="3" creationId="{6BCDD8D0-7712-B7E9-86F9-7B454F93026C}"/>
          </ac:spMkLst>
        </pc:spChg>
        <pc:picChg chg="mod">
          <ac:chgData name="Murgatroyd, Laura (STFC,RAL,SC)" userId="76e00762-ea1c-467e-939f-b124c9e7b6cd" providerId="ADAL" clId="{0607CA77-A83E-4246-8837-8EB81C4C7F15}" dt="2024-11-03T09:26:15.538" v="3155" actId="14100"/>
          <ac:picMkLst>
            <pc:docMk/>
            <pc:sldMk cId="4028594323" sldId="885"/>
            <ac:picMk id="6" creationId="{7B7394E6-6B6E-9357-C3BE-E6D864FDAEAD}"/>
          </ac:picMkLst>
        </pc:picChg>
        <pc:picChg chg="add mod">
          <ac:chgData name="Murgatroyd, Laura (STFC,RAL,SC)" userId="76e00762-ea1c-467e-939f-b124c9e7b6cd" providerId="ADAL" clId="{0607CA77-A83E-4246-8837-8EB81C4C7F15}" dt="2024-11-03T09:27:20.010" v="3182" actId="1076"/>
          <ac:picMkLst>
            <pc:docMk/>
            <pc:sldMk cId="4028594323" sldId="885"/>
            <ac:picMk id="9" creationId="{ECBA97DD-8BA9-5644-CE7F-9B14BD5F8CB2}"/>
          </ac:picMkLst>
        </pc:picChg>
        <pc:picChg chg="add mod modCrop">
          <ac:chgData name="Murgatroyd, Laura (STFC,RAL,SC)" userId="76e00762-ea1c-467e-939f-b124c9e7b6cd" providerId="ADAL" clId="{0607CA77-A83E-4246-8837-8EB81C4C7F15}" dt="2024-11-03T09:27:13.963" v="3180" actId="1035"/>
          <ac:picMkLst>
            <pc:docMk/>
            <pc:sldMk cId="4028594323" sldId="885"/>
            <ac:picMk id="10" creationId="{63848F65-AB49-B8B8-085B-067C63712DB0}"/>
          </ac:picMkLst>
        </pc:picChg>
        <pc:picChg chg="add mod modCrop">
          <ac:chgData name="Murgatroyd, Laura (STFC,RAL,SC)" userId="76e00762-ea1c-467e-939f-b124c9e7b6cd" providerId="ADAL" clId="{0607CA77-A83E-4246-8837-8EB81C4C7F15}" dt="2024-11-03T09:27:17.645" v="3181" actId="1076"/>
          <ac:picMkLst>
            <pc:docMk/>
            <pc:sldMk cId="4028594323" sldId="885"/>
            <ac:picMk id="11" creationId="{91A34E15-7ACE-D422-F508-FEE9B7FF4768}"/>
          </ac:picMkLst>
        </pc:picChg>
      </pc:sldChg>
      <pc:sldChg chg="modSp del mod">
        <pc:chgData name="Murgatroyd, Laura (STFC,RAL,SC)" userId="76e00762-ea1c-467e-939f-b124c9e7b6cd" providerId="ADAL" clId="{0607CA77-A83E-4246-8837-8EB81C4C7F15}" dt="2024-11-03T20:00:17.530" v="4535" actId="47"/>
        <pc:sldMkLst>
          <pc:docMk/>
          <pc:sldMk cId="903995679" sldId="886"/>
        </pc:sldMkLst>
        <pc:picChg chg="mod modCrop">
          <ac:chgData name="Murgatroyd, Laura (STFC,RAL,SC)" userId="76e00762-ea1c-467e-939f-b124c9e7b6cd" providerId="ADAL" clId="{0607CA77-A83E-4246-8837-8EB81C4C7F15}" dt="2024-11-03T17:50:12.614" v="4241" actId="732"/>
          <ac:picMkLst>
            <pc:docMk/>
            <pc:sldMk cId="903995679" sldId="886"/>
            <ac:picMk id="6" creationId="{C9D84903-B906-85C5-138D-86790BC5245A}"/>
          </ac:picMkLst>
        </pc:picChg>
      </pc:sldChg>
      <pc:sldChg chg="del modNotesTx">
        <pc:chgData name="Murgatroyd, Laura (STFC,RAL,SC)" userId="76e00762-ea1c-467e-939f-b124c9e7b6cd" providerId="ADAL" clId="{0607CA77-A83E-4246-8837-8EB81C4C7F15}" dt="2024-11-03T20:26:13.632" v="4659" actId="47"/>
        <pc:sldMkLst>
          <pc:docMk/>
          <pc:sldMk cId="1991611259" sldId="887"/>
        </pc:sldMkLst>
      </pc:sldChg>
      <pc:sldChg chg="addSp delSp modSp mod modShow modNotesTx">
        <pc:chgData name="Murgatroyd, Laura (STFC,RAL,SC)" userId="76e00762-ea1c-467e-939f-b124c9e7b6cd" providerId="ADAL" clId="{0607CA77-A83E-4246-8837-8EB81C4C7F15}" dt="2024-11-03T21:49:08.186" v="6170" actId="1076"/>
        <pc:sldMkLst>
          <pc:docMk/>
          <pc:sldMk cId="739324208" sldId="888"/>
        </pc:sldMkLst>
        <pc:spChg chg="mod">
          <ac:chgData name="Murgatroyd, Laura (STFC,RAL,SC)" userId="76e00762-ea1c-467e-939f-b124c9e7b6cd" providerId="ADAL" clId="{0607CA77-A83E-4246-8837-8EB81C4C7F15}" dt="2024-11-03T20:52:07.625" v="5042" actId="20577"/>
          <ac:spMkLst>
            <pc:docMk/>
            <pc:sldMk cId="739324208" sldId="888"/>
            <ac:spMk id="2" creationId="{0C521E9C-3093-B5BE-B916-D5565EB561EA}"/>
          </ac:spMkLst>
        </pc:spChg>
        <pc:spChg chg="add mod">
          <ac:chgData name="Murgatroyd, Laura (STFC,RAL,SC)" userId="76e00762-ea1c-467e-939f-b124c9e7b6cd" providerId="ADAL" clId="{0607CA77-A83E-4246-8837-8EB81C4C7F15}" dt="2024-11-03T20:51:01.224" v="5036" actId="1076"/>
          <ac:spMkLst>
            <pc:docMk/>
            <pc:sldMk cId="739324208" sldId="888"/>
            <ac:spMk id="11" creationId="{D0DFF41C-CD4A-2B0B-899D-0010D92CBAC8}"/>
          </ac:spMkLst>
        </pc:spChg>
        <pc:spChg chg="add mod">
          <ac:chgData name="Murgatroyd, Laura (STFC,RAL,SC)" userId="76e00762-ea1c-467e-939f-b124c9e7b6cd" providerId="ADAL" clId="{0607CA77-A83E-4246-8837-8EB81C4C7F15}" dt="2024-11-03T20:55:40.096" v="5173"/>
          <ac:spMkLst>
            <pc:docMk/>
            <pc:sldMk cId="739324208" sldId="888"/>
            <ac:spMk id="13" creationId="{EB611242-38C0-1D3D-A1B8-2BF9A94DF5E7}"/>
          </ac:spMkLst>
        </pc:spChg>
        <pc:spChg chg="add mod">
          <ac:chgData name="Murgatroyd, Laura (STFC,RAL,SC)" userId="76e00762-ea1c-467e-939f-b124c9e7b6cd" providerId="ADAL" clId="{0607CA77-A83E-4246-8837-8EB81C4C7F15}" dt="2024-11-03T20:51:01.224" v="5036" actId="1076"/>
          <ac:spMkLst>
            <pc:docMk/>
            <pc:sldMk cId="739324208" sldId="888"/>
            <ac:spMk id="14" creationId="{9B44CDFD-D563-A32C-B9CD-9A655A98AF4B}"/>
          </ac:spMkLst>
        </pc:spChg>
        <pc:spChg chg="add mod">
          <ac:chgData name="Murgatroyd, Laura (STFC,RAL,SC)" userId="76e00762-ea1c-467e-939f-b124c9e7b6cd" providerId="ADAL" clId="{0607CA77-A83E-4246-8837-8EB81C4C7F15}" dt="2024-11-03T20:52:29.232" v="5046" actId="1076"/>
          <ac:spMkLst>
            <pc:docMk/>
            <pc:sldMk cId="739324208" sldId="888"/>
            <ac:spMk id="15" creationId="{5B109634-69B3-8C07-1ABE-CA2A47BE35EC}"/>
          </ac:spMkLst>
        </pc:spChg>
        <pc:spChg chg="add mod">
          <ac:chgData name="Murgatroyd, Laura (STFC,RAL,SC)" userId="76e00762-ea1c-467e-939f-b124c9e7b6cd" providerId="ADAL" clId="{0607CA77-A83E-4246-8837-8EB81C4C7F15}" dt="2024-11-03T21:49:08.186" v="6170" actId="1076"/>
          <ac:spMkLst>
            <pc:docMk/>
            <pc:sldMk cId="739324208" sldId="888"/>
            <ac:spMk id="17" creationId="{EAD36A47-B563-1A5C-8690-DF4615CB927E}"/>
          </ac:spMkLst>
        </pc:spChg>
        <pc:picChg chg="del mod modCrop">
          <ac:chgData name="Murgatroyd, Laura (STFC,RAL,SC)" userId="76e00762-ea1c-467e-939f-b124c9e7b6cd" providerId="ADAL" clId="{0607CA77-A83E-4246-8837-8EB81C4C7F15}" dt="2024-11-03T20:47:51.472" v="4862" actId="478"/>
          <ac:picMkLst>
            <pc:docMk/>
            <pc:sldMk cId="739324208" sldId="888"/>
            <ac:picMk id="6" creationId="{7F418381-9F98-B833-1A46-C36057556894}"/>
          </ac:picMkLst>
        </pc:picChg>
        <pc:picChg chg="add del mod modCrop">
          <ac:chgData name="Murgatroyd, Laura (STFC,RAL,SC)" userId="76e00762-ea1c-467e-939f-b124c9e7b6cd" providerId="ADAL" clId="{0607CA77-A83E-4246-8837-8EB81C4C7F15}" dt="2024-11-03T20:47:52.012" v="4863" actId="478"/>
          <ac:picMkLst>
            <pc:docMk/>
            <pc:sldMk cId="739324208" sldId="888"/>
            <ac:picMk id="7" creationId="{2652AFBE-C5A5-27FE-A159-7C4BA43FDE0F}"/>
          </ac:picMkLst>
        </pc:picChg>
        <pc:picChg chg="add mod modCrop">
          <ac:chgData name="Murgatroyd, Laura (STFC,RAL,SC)" userId="76e00762-ea1c-467e-939f-b124c9e7b6cd" providerId="ADAL" clId="{0607CA77-A83E-4246-8837-8EB81C4C7F15}" dt="2024-11-03T20:51:01.224" v="5036" actId="1076"/>
          <ac:picMkLst>
            <pc:docMk/>
            <pc:sldMk cId="739324208" sldId="888"/>
            <ac:picMk id="8" creationId="{382862CA-5A8E-B810-F7C3-BBC88155EAED}"/>
          </ac:picMkLst>
        </pc:picChg>
        <pc:picChg chg="add del mod">
          <ac:chgData name="Murgatroyd, Laura (STFC,RAL,SC)" userId="76e00762-ea1c-467e-939f-b124c9e7b6cd" providerId="ADAL" clId="{0607CA77-A83E-4246-8837-8EB81C4C7F15}" dt="2024-11-03T20:31:21.524" v="4700" actId="478"/>
          <ac:picMkLst>
            <pc:docMk/>
            <pc:sldMk cId="739324208" sldId="888"/>
            <ac:picMk id="9" creationId="{4FF9D8D3-0307-8D93-1FD4-C34D76B1BD82}"/>
          </ac:picMkLst>
        </pc:picChg>
        <pc:picChg chg="add mod modCrop">
          <ac:chgData name="Murgatroyd, Laura (STFC,RAL,SC)" userId="76e00762-ea1c-467e-939f-b124c9e7b6cd" providerId="ADAL" clId="{0607CA77-A83E-4246-8837-8EB81C4C7F15}" dt="2024-11-03T20:51:01.224" v="5036" actId="1076"/>
          <ac:picMkLst>
            <pc:docMk/>
            <pc:sldMk cId="739324208" sldId="888"/>
            <ac:picMk id="10" creationId="{91A977C5-5F41-30C6-CB4E-C78F83BBC1F0}"/>
          </ac:picMkLst>
        </pc:picChg>
        <pc:picChg chg="add mod modCrop">
          <ac:chgData name="Murgatroyd, Laura (STFC,RAL,SC)" userId="76e00762-ea1c-467e-939f-b124c9e7b6cd" providerId="ADAL" clId="{0607CA77-A83E-4246-8837-8EB81C4C7F15}" dt="2024-11-03T20:51:01.224" v="5036" actId="1076"/>
          <ac:picMkLst>
            <pc:docMk/>
            <pc:sldMk cId="739324208" sldId="888"/>
            <ac:picMk id="12" creationId="{5783127C-59FF-89AA-CFBB-F27633183BE8}"/>
          </ac:picMkLst>
        </pc:picChg>
        <pc:picChg chg="add mod">
          <ac:chgData name="Murgatroyd, Laura (STFC,RAL,SC)" userId="76e00762-ea1c-467e-939f-b124c9e7b6cd" providerId="ADAL" clId="{0607CA77-A83E-4246-8837-8EB81C4C7F15}" dt="2024-11-03T20:52:39.848" v="5053" actId="1036"/>
          <ac:picMkLst>
            <pc:docMk/>
            <pc:sldMk cId="739324208" sldId="888"/>
            <ac:picMk id="16" creationId="{106D748C-5CFD-AD8D-B586-FD7FC883A8FF}"/>
          </ac:picMkLst>
        </pc:picChg>
      </pc:sldChg>
      <pc:sldChg chg="addSp delSp modSp mod ord modNotesTx">
        <pc:chgData name="Murgatroyd, Laura (STFC,RAL,SC)" userId="76e00762-ea1c-467e-939f-b124c9e7b6cd" providerId="ADAL" clId="{0607CA77-A83E-4246-8837-8EB81C4C7F15}" dt="2024-11-03T21:12:45.843" v="5841" actId="1076"/>
        <pc:sldMkLst>
          <pc:docMk/>
          <pc:sldMk cId="1628709166" sldId="889"/>
        </pc:sldMkLst>
        <pc:spChg chg="add mod">
          <ac:chgData name="Murgatroyd, Laura (STFC,RAL,SC)" userId="76e00762-ea1c-467e-939f-b124c9e7b6cd" providerId="ADAL" clId="{0607CA77-A83E-4246-8837-8EB81C4C7F15}" dt="2024-11-03T21:08:26.646" v="5802" actId="403"/>
          <ac:spMkLst>
            <pc:docMk/>
            <pc:sldMk cId="1628709166" sldId="889"/>
            <ac:spMk id="9" creationId="{51B5B050-330D-1778-AFD1-6ED2E59F6791}"/>
          </ac:spMkLst>
        </pc:spChg>
        <pc:spChg chg="add mod">
          <ac:chgData name="Murgatroyd, Laura (STFC,RAL,SC)" userId="76e00762-ea1c-467e-939f-b124c9e7b6cd" providerId="ADAL" clId="{0607CA77-A83E-4246-8837-8EB81C4C7F15}" dt="2024-11-03T21:12:45.843" v="5841" actId="1076"/>
          <ac:spMkLst>
            <pc:docMk/>
            <pc:sldMk cId="1628709166" sldId="889"/>
            <ac:spMk id="11" creationId="{4DCA35A6-D7C5-E868-28CE-335DE39E066E}"/>
          </ac:spMkLst>
        </pc:spChg>
        <pc:picChg chg="del mod">
          <ac:chgData name="Murgatroyd, Laura (STFC,RAL,SC)" userId="76e00762-ea1c-467e-939f-b124c9e7b6cd" providerId="ADAL" clId="{0607CA77-A83E-4246-8837-8EB81C4C7F15}" dt="2024-11-03T21:07:44.804" v="5765" actId="478"/>
          <ac:picMkLst>
            <pc:docMk/>
            <pc:sldMk cId="1628709166" sldId="889"/>
            <ac:picMk id="6" creationId="{14A52248-9116-32B1-F116-F950498B14A4}"/>
          </ac:picMkLst>
        </pc:picChg>
        <pc:picChg chg="add mod">
          <ac:chgData name="Murgatroyd, Laura (STFC,RAL,SC)" userId="76e00762-ea1c-467e-939f-b124c9e7b6cd" providerId="ADAL" clId="{0607CA77-A83E-4246-8837-8EB81C4C7F15}" dt="2024-11-03T21:12:45.843" v="5841" actId="1076"/>
          <ac:picMkLst>
            <pc:docMk/>
            <pc:sldMk cId="1628709166" sldId="889"/>
            <ac:picMk id="8" creationId="{7A94B032-AEA8-D495-7A9A-6298340762BF}"/>
          </ac:picMkLst>
        </pc:picChg>
      </pc:sldChg>
      <pc:sldChg chg="delSp modSp add del mod">
        <pc:chgData name="Murgatroyd, Laura (STFC,RAL,SC)" userId="76e00762-ea1c-467e-939f-b124c9e7b6cd" providerId="ADAL" clId="{0607CA77-A83E-4246-8837-8EB81C4C7F15}" dt="2024-11-01T18:01:09.986" v="3130" actId="47"/>
        <pc:sldMkLst>
          <pc:docMk/>
          <pc:sldMk cId="3292141334" sldId="890"/>
        </pc:sldMkLst>
        <pc:spChg chg="mod">
          <ac:chgData name="Murgatroyd, Laura (STFC,RAL,SC)" userId="76e00762-ea1c-467e-939f-b124c9e7b6cd" providerId="ADAL" clId="{0607CA77-A83E-4246-8837-8EB81C4C7F15}" dt="2024-11-01T17:58:55.613" v="3086" actId="20577"/>
          <ac:spMkLst>
            <pc:docMk/>
            <pc:sldMk cId="3292141334" sldId="890"/>
            <ac:spMk id="2" creationId="{83570B14-4F02-4B1D-31B4-75078611962D}"/>
          </ac:spMkLst>
        </pc:spChg>
        <pc:spChg chg="del mod">
          <ac:chgData name="Murgatroyd, Laura (STFC,RAL,SC)" userId="76e00762-ea1c-467e-939f-b124c9e7b6cd" providerId="ADAL" clId="{0607CA77-A83E-4246-8837-8EB81C4C7F15}" dt="2024-11-01T17:58:58.070" v="3087" actId="478"/>
          <ac:spMkLst>
            <pc:docMk/>
            <pc:sldMk cId="3292141334" sldId="890"/>
            <ac:spMk id="6" creationId="{C3A75681-92C9-E4D7-CB0C-08B8C4F569E9}"/>
          </ac:spMkLst>
        </pc:spChg>
      </pc:sldChg>
      <pc:sldChg chg="del">
        <pc:chgData name="Murgatroyd, Laura (STFC,RAL,SC)" userId="76e00762-ea1c-467e-939f-b124c9e7b6cd" providerId="ADAL" clId="{0607CA77-A83E-4246-8837-8EB81C4C7F15}" dt="2024-11-01T18:00:05.715" v="3089" actId="2696"/>
        <pc:sldMkLst>
          <pc:docMk/>
          <pc:sldMk cId="1630319459" sldId="891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3599070364" sldId="892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1073852458" sldId="893"/>
        </pc:sldMkLst>
      </pc:sldChg>
      <pc:sldChg chg="del">
        <pc:chgData name="Murgatroyd, Laura (STFC,RAL,SC)" userId="76e00762-ea1c-467e-939f-b124c9e7b6cd" providerId="ADAL" clId="{0607CA77-A83E-4246-8837-8EB81C4C7F15}" dt="2024-11-01T17:59:21.680" v="3088" actId="47"/>
        <pc:sldMkLst>
          <pc:docMk/>
          <pc:sldMk cId="2727413979" sldId="894"/>
        </pc:sldMkLst>
      </pc:sldChg>
      <pc:sldChg chg="del">
        <pc:chgData name="Murgatroyd, Laura (STFC,RAL,SC)" userId="76e00762-ea1c-467e-939f-b124c9e7b6cd" providerId="ADAL" clId="{0607CA77-A83E-4246-8837-8EB81C4C7F15}" dt="2024-11-04T11:22:27.787" v="6235" actId="2696"/>
        <pc:sldMkLst>
          <pc:docMk/>
          <pc:sldMk cId="960356464" sldId="895"/>
        </pc:sldMkLst>
      </pc:sldChg>
      <pc:sldChg chg="del">
        <pc:chgData name="Murgatroyd, Laura (STFC,RAL,SC)" userId="76e00762-ea1c-467e-939f-b124c9e7b6cd" providerId="ADAL" clId="{0607CA77-A83E-4246-8837-8EB81C4C7F15}" dt="2024-11-01T18:00:08.463" v="3090" actId="47"/>
        <pc:sldMkLst>
          <pc:docMk/>
          <pc:sldMk cId="2733335160" sldId="897"/>
        </pc:sldMkLst>
      </pc:sldChg>
      <pc:sldChg chg="del">
        <pc:chgData name="Murgatroyd, Laura (STFC,RAL,SC)" userId="76e00762-ea1c-467e-939f-b124c9e7b6cd" providerId="ADAL" clId="{0607CA77-A83E-4246-8837-8EB81C4C7F15}" dt="2024-10-22T12:39:25.091" v="710" actId="47"/>
        <pc:sldMkLst>
          <pc:docMk/>
          <pc:sldMk cId="2586191376" sldId="899"/>
        </pc:sldMkLst>
      </pc:sldChg>
      <pc:sldChg chg="add del">
        <pc:chgData name="Murgatroyd, Laura (STFC,RAL,SC)" userId="76e00762-ea1c-467e-939f-b124c9e7b6cd" providerId="ADAL" clId="{0607CA77-A83E-4246-8837-8EB81C4C7F15}" dt="2024-10-22T11:12:56.527" v="259" actId="47"/>
        <pc:sldMkLst>
          <pc:docMk/>
          <pc:sldMk cId="844943766" sldId="900"/>
        </pc:sldMkLst>
      </pc:sldChg>
      <pc:sldChg chg="modSp add mod ord">
        <pc:chgData name="Murgatroyd, Laura (STFC,RAL,SC)" userId="76e00762-ea1c-467e-939f-b124c9e7b6cd" providerId="ADAL" clId="{0607CA77-A83E-4246-8837-8EB81C4C7F15}" dt="2024-11-04T10:48:13.895" v="6232"/>
        <pc:sldMkLst>
          <pc:docMk/>
          <pc:sldMk cId="157523431" sldId="902"/>
        </pc:sldMkLst>
        <pc:spChg chg="mod">
          <ac:chgData name="Murgatroyd, Laura (STFC,RAL,SC)" userId="76e00762-ea1c-467e-939f-b124c9e7b6cd" providerId="ADAL" clId="{0607CA77-A83E-4246-8837-8EB81C4C7F15}" dt="2024-10-22T11:08:18.898" v="30" actId="20577"/>
          <ac:spMkLst>
            <pc:docMk/>
            <pc:sldMk cId="157523431" sldId="902"/>
            <ac:spMk id="2" creationId="{767678B9-C969-56AD-9C73-4DEA1C3490E6}"/>
          </ac:spMkLst>
        </pc:spChg>
      </pc:sldChg>
      <pc:sldChg chg="delSp modSp mod">
        <pc:chgData name="Murgatroyd, Laura (STFC,RAL,SC)" userId="76e00762-ea1c-467e-939f-b124c9e7b6cd" providerId="ADAL" clId="{0607CA77-A83E-4246-8837-8EB81C4C7F15}" dt="2024-11-03T21:57:17.294" v="6175" actId="478"/>
        <pc:sldMkLst>
          <pc:docMk/>
          <pc:sldMk cId="2059680373" sldId="917"/>
        </pc:sldMkLst>
        <pc:spChg chg="del mod">
          <ac:chgData name="Murgatroyd, Laura (STFC,RAL,SC)" userId="76e00762-ea1c-467e-939f-b124c9e7b6cd" providerId="ADAL" clId="{0607CA77-A83E-4246-8837-8EB81C4C7F15}" dt="2024-11-03T21:57:17.294" v="6175" actId="478"/>
          <ac:spMkLst>
            <pc:docMk/>
            <pc:sldMk cId="2059680373" sldId="917"/>
            <ac:spMk id="18" creationId="{89506544-8A7C-EE50-92DE-7EFE5382E7FD}"/>
          </ac:spMkLst>
        </pc:spChg>
      </pc:sldChg>
      <pc:sldChg chg="delSp modSp add mod">
        <pc:chgData name="Murgatroyd, Laura (STFC,RAL,SC)" userId="76e00762-ea1c-467e-939f-b124c9e7b6cd" providerId="ADAL" clId="{0607CA77-A83E-4246-8837-8EB81C4C7F15}" dt="2024-10-22T12:31:43.243" v="706" actId="478"/>
        <pc:sldMkLst>
          <pc:docMk/>
          <pc:sldMk cId="2181918086" sldId="918"/>
        </pc:sldMkLst>
      </pc:sldChg>
      <pc:sldChg chg="modSp add mod ord">
        <pc:chgData name="Murgatroyd, Laura (STFC,RAL,SC)" userId="76e00762-ea1c-467e-939f-b124c9e7b6cd" providerId="ADAL" clId="{0607CA77-A83E-4246-8837-8EB81C4C7F15}" dt="2024-11-04T15:13:48.991" v="6239"/>
        <pc:sldMkLst>
          <pc:docMk/>
          <pc:sldMk cId="221702422" sldId="919"/>
        </pc:sldMkLst>
        <pc:spChg chg="mod">
          <ac:chgData name="Murgatroyd, Laura (STFC,RAL,SC)" userId="76e00762-ea1c-467e-939f-b124c9e7b6cd" providerId="ADAL" clId="{0607CA77-A83E-4246-8837-8EB81C4C7F15}" dt="2024-10-22T12:30:35.072" v="699" actId="20577"/>
          <ac:spMkLst>
            <pc:docMk/>
            <pc:sldMk cId="221702422" sldId="919"/>
            <ac:spMk id="2" creationId="{292FF077-DB56-9B71-5481-AEDC234F5E09}"/>
          </ac:spMkLst>
        </pc:spChg>
      </pc:sldChg>
      <pc:sldChg chg="new del">
        <pc:chgData name="Murgatroyd, Laura (STFC,RAL,SC)" userId="76e00762-ea1c-467e-939f-b124c9e7b6cd" providerId="ADAL" clId="{0607CA77-A83E-4246-8837-8EB81C4C7F15}" dt="2024-10-22T12:30:57.763" v="701" actId="47"/>
        <pc:sldMkLst>
          <pc:docMk/>
          <pc:sldMk cId="828937557" sldId="920"/>
        </pc:sldMkLst>
      </pc:sldChg>
      <pc:sldChg chg="add">
        <pc:chgData name="Murgatroyd, Laura (STFC,RAL,SC)" userId="76e00762-ea1c-467e-939f-b124c9e7b6cd" providerId="ADAL" clId="{0607CA77-A83E-4246-8837-8EB81C4C7F15}" dt="2024-11-01T18:00:57.690" v="3122"/>
        <pc:sldMkLst>
          <pc:docMk/>
          <pc:sldMk cId="1984096987" sldId="920"/>
        </pc:sldMkLst>
      </pc:sldChg>
      <pc:sldChg chg="del ord">
        <pc:chgData name="Murgatroyd, Laura (STFC,RAL,SC)" userId="76e00762-ea1c-467e-939f-b124c9e7b6cd" providerId="ADAL" clId="{0607CA77-A83E-4246-8837-8EB81C4C7F15}" dt="2024-11-01T18:00:43.400" v="3121" actId="2696"/>
        <pc:sldMkLst>
          <pc:docMk/>
          <pc:sldMk cId="2804298508" sldId="920"/>
        </pc:sldMkLst>
      </pc:sldChg>
      <pc:sldChg chg="addSp modSp new mod">
        <pc:chgData name="Murgatroyd, Laura (STFC,RAL,SC)" userId="76e00762-ea1c-467e-939f-b124c9e7b6cd" providerId="ADAL" clId="{0607CA77-A83E-4246-8837-8EB81C4C7F15}" dt="2024-10-29T11:20:35.333" v="1328" actId="1076"/>
        <pc:sldMkLst>
          <pc:docMk/>
          <pc:sldMk cId="765155800" sldId="921"/>
        </pc:sldMkLst>
        <pc:picChg chg="add mod">
          <ac:chgData name="Murgatroyd, Laura (STFC,RAL,SC)" userId="76e00762-ea1c-467e-939f-b124c9e7b6cd" providerId="ADAL" clId="{0607CA77-A83E-4246-8837-8EB81C4C7F15}" dt="2024-10-29T11:20:35.333" v="1328" actId="1076"/>
          <ac:picMkLst>
            <pc:docMk/>
            <pc:sldMk cId="765155800" sldId="921"/>
            <ac:picMk id="7" creationId="{9551F5F6-C4A9-1612-AEFA-67C70F4FAD4B}"/>
          </ac:picMkLst>
        </pc:picChg>
      </pc:sldChg>
      <pc:sldChg chg="addSp modSp new del mod">
        <pc:chgData name="Murgatroyd, Laura (STFC,RAL,SC)" userId="76e00762-ea1c-467e-939f-b124c9e7b6cd" providerId="ADAL" clId="{0607CA77-A83E-4246-8837-8EB81C4C7F15}" dt="2024-11-01T18:00:15.295" v="3091" actId="47"/>
        <pc:sldMkLst>
          <pc:docMk/>
          <pc:sldMk cId="2984558260" sldId="922"/>
        </pc:sldMkLst>
        <pc:spChg chg="add mod">
          <ac:chgData name="Murgatroyd, Laura (STFC,RAL,SC)" userId="76e00762-ea1c-467e-939f-b124c9e7b6cd" providerId="ADAL" clId="{0607CA77-A83E-4246-8837-8EB81C4C7F15}" dt="2024-10-29T11:26:45.396" v="1468" actId="20577"/>
          <ac:spMkLst>
            <pc:docMk/>
            <pc:sldMk cId="2984558260" sldId="922"/>
            <ac:spMk id="6" creationId="{1174E268-0A3A-62AA-30AC-BF4A5CCE739B}"/>
          </ac:spMkLst>
        </pc:spChg>
      </pc:sldChg>
      <pc:sldChg chg="addSp delSp modSp new mod modNotesTx">
        <pc:chgData name="Murgatroyd, Laura (STFC,RAL,SC)" userId="76e00762-ea1c-467e-939f-b124c9e7b6cd" providerId="ADAL" clId="{0607CA77-A83E-4246-8837-8EB81C4C7F15}" dt="2024-11-03T22:05:51.039" v="6214" actId="313"/>
        <pc:sldMkLst>
          <pc:docMk/>
          <pc:sldMk cId="302926776" sldId="928"/>
        </pc:sldMkLst>
        <pc:spChg chg="mod">
          <ac:chgData name="Murgatroyd, Laura (STFC,RAL,SC)" userId="76e00762-ea1c-467e-939f-b124c9e7b6cd" providerId="ADAL" clId="{0607CA77-A83E-4246-8837-8EB81C4C7F15}" dt="2024-11-01T09:36:20.854" v="1831" actId="20577"/>
          <ac:spMkLst>
            <pc:docMk/>
            <pc:sldMk cId="302926776" sldId="928"/>
            <ac:spMk id="2" creationId="{7A522BEE-8B84-B541-FD42-BC1BBF1B856C}"/>
          </ac:spMkLst>
        </pc:spChg>
        <pc:spChg chg="add mod">
          <ac:chgData name="Murgatroyd, Laura (STFC,RAL,SC)" userId="76e00762-ea1c-467e-939f-b124c9e7b6cd" providerId="ADAL" clId="{0607CA77-A83E-4246-8837-8EB81C4C7F15}" dt="2024-11-03T22:05:51.039" v="6214" actId="313"/>
          <ac:spMkLst>
            <pc:docMk/>
            <pc:sldMk cId="302926776" sldId="928"/>
            <ac:spMk id="6" creationId="{75B53337-F9BF-DB8B-3836-54E822F31DD7}"/>
          </ac:spMkLst>
        </pc:spChg>
        <pc:spChg chg="add mod">
          <ac:chgData name="Murgatroyd, Laura (STFC,RAL,SC)" userId="76e00762-ea1c-467e-939f-b124c9e7b6cd" providerId="ADAL" clId="{0607CA77-A83E-4246-8837-8EB81C4C7F15}" dt="2024-11-03T09:58:58.957" v="3596" actId="14100"/>
          <ac:spMkLst>
            <pc:docMk/>
            <pc:sldMk cId="302926776" sldId="928"/>
            <ac:spMk id="15" creationId="{8B692F4F-2561-6C8A-43D9-DA0E050C1250}"/>
          </ac:spMkLst>
        </pc:spChg>
        <pc:spChg chg="add mod">
          <ac:chgData name="Murgatroyd, Laura (STFC,RAL,SC)" userId="76e00762-ea1c-467e-939f-b124c9e7b6cd" providerId="ADAL" clId="{0607CA77-A83E-4246-8837-8EB81C4C7F15}" dt="2024-11-03T09:59:38.075" v="3600" actId="1037"/>
          <ac:spMkLst>
            <pc:docMk/>
            <pc:sldMk cId="302926776" sldId="928"/>
            <ac:spMk id="16" creationId="{A00D2EDC-CD84-5D64-D9D1-45DFCE3E2760}"/>
          </ac:spMkLst>
        </pc:spChg>
        <pc:picChg chg="add del mod">
          <ac:chgData name="Murgatroyd, Laura (STFC,RAL,SC)" userId="76e00762-ea1c-467e-939f-b124c9e7b6cd" providerId="ADAL" clId="{0607CA77-A83E-4246-8837-8EB81C4C7F15}" dt="2024-11-03T21:34:08.753" v="6161" actId="478"/>
          <ac:picMkLst>
            <pc:docMk/>
            <pc:sldMk cId="302926776" sldId="928"/>
            <ac:picMk id="7" creationId="{A62024B6-1677-A6EE-17C7-CCE72758D2DA}"/>
          </ac:picMkLst>
        </pc:picChg>
        <pc:picChg chg="add mod">
          <ac:chgData name="Murgatroyd, Laura (STFC,RAL,SC)" userId="76e00762-ea1c-467e-939f-b124c9e7b6cd" providerId="ADAL" clId="{0607CA77-A83E-4246-8837-8EB81C4C7F15}" dt="2024-11-03T21:34:16.537" v="6163" actId="1076"/>
          <ac:picMkLst>
            <pc:docMk/>
            <pc:sldMk cId="302926776" sldId="928"/>
            <ac:picMk id="8" creationId="{7723CCE7-C376-B1A1-861F-9BEBA2C40655}"/>
          </ac:picMkLst>
        </pc:picChg>
        <pc:picChg chg="add del mod">
          <ac:chgData name="Murgatroyd, Laura (STFC,RAL,SC)" userId="76e00762-ea1c-467e-939f-b124c9e7b6cd" providerId="ADAL" clId="{0607CA77-A83E-4246-8837-8EB81C4C7F15}" dt="2024-11-03T09:48:42.036" v="3565" actId="478"/>
          <ac:picMkLst>
            <pc:docMk/>
            <pc:sldMk cId="302926776" sldId="928"/>
            <ac:picMk id="8" creationId="{DDEB7A9C-3B13-3668-A5D3-D85EDA2A1F19}"/>
          </ac:picMkLst>
        </pc:picChg>
        <pc:picChg chg="add del mod modCrop">
          <ac:chgData name="Murgatroyd, Laura (STFC,RAL,SC)" userId="76e00762-ea1c-467e-939f-b124c9e7b6cd" providerId="ADAL" clId="{0607CA77-A83E-4246-8837-8EB81C4C7F15}" dt="2024-11-03T09:53:58.194" v="3581" actId="478"/>
          <ac:picMkLst>
            <pc:docMk/>
            <pc:sldMk cId="302926776" sldId="928"/>
            <ac:picMk id="10" creationId="{77B91FA6-5A4B-9AC4-FAE9-A0670CF862DC}"/>
          </ac:picMkLst>
        </pc:picChg>
        <pc:picChg chg="add del mod modCrop">
          <ac:chgData name="Murgatroyd, Laura (STFC,RAL,SC)" userId="76e00762-ea1c-467e-939f-b124c9e7b6cd" providerId="ADAL" clId="{0607CA77-A83E-4246-8837-8EB81C4C7F15}" dt="2024-11-03T09:53:57.610" v="3580" actId="478"/>
          <ac:picMkLst>
            <pc:docMk/>
            <pc:sldMk cId="302926776" sldId="928"/>
            <ac:picMk id="12" creationId="{3E291030-44CE-9DD6-66F4-6DFC729025A0}"/>
          </ac:picMkLst>
        </pc:picChg>
        <pc:picChg chg="add mod">
          <ac:chgData name="Murgatroyd, Laura (STFC,RAL,SC)" userId="76e00762-ea1c-467e-939f-b124c9e7b6cd" providerId="ADAL" clId="{0607CA77-A83E-4246-8837-8EB81C4C7F15}" dt="2024-11-03T09:55:46.066" v="3588" actId="1076"/>
          <ac:picMkLst>
            <pc:docMk/>
            <pc:sldMk cId="302926776" sldId="928"/>
            <ac:picMk id="14" creationId="{84BE212D-B306-5336-9570-1AADF8D517EE}"/>
          </ac:picMkLst>
        </pc:picChg>
      </pc:sldChg>
      <pc:sldChg chg="modSp add del mod">
        <pc:chgData name="Murgatroyd, Laura (STFC,RAL,SC)" userId="76e00762-ea1c-467e-939f-b124c9e7b6cd" providerId="ADAL" clId="{0607CA77-A83E-4246-8837-8EB81C4C7F15}" dt="2024-11-01T10:23:11.785" v="2974" actId="47"/>
        <pc:sldMkLst>
          <pc:docMk/>
          <pc:sldMk cId="3406717918" sldId="929"/>
        </pc:sldMkLst>
        <pc:spChg chg="mod">
          <ac:chgData name="Murgatroyd, Laura (STFC,RAL,SC)" userId="76e00762-ea1c-467e-939f-b124c9e7b6cd" providerId="ADAL" clId="{0607CA77-A83E-4246-8837-8EB81C4C7F15}" dt="2024-11-01T10:07:39.401" v="2846" actId="20577"/>
          <ac:spMkLst>
            <pc:docMk/>
            <pc:sldMk cId="3406717918" sldId="929"/>
            <ac:spMk id="6" creationId="{75B53337-F9BF-DB8B-3836-54E822F31DD7}"/>
          </ac:spMkLst>
        </pc:spChg>
      </pc:sldChg>
      <pc:sldChg chg="addSp delSp modSp add mod ord modNotesTx">
        <pc:chgData name="Murgatroyd, Laura (STFC,RAL,SC)" userId="76e00762-ea1c-467e-939f-b124c9e7b6cd" providerId="ADAL" clId="{0607CA77-A83E-4246-8837-8EB81C4C7F15}" dt="2024-11-03T17:48:05.851" v="4226" actId="1076"/>
        <pc:sldMkLst>
          <pc:docMk/>
          <pc:sldMk cId="3849917461" sldId="930"/>
        </pc:sldMkLst>
        <pc:spChg chg="mod">
          <ac:chgData name="Murgatroyd, Laura (STFC,RAL,SC)" userId="76e00762-ea1c-467e-939f-b124c9e7b6cd" providerId="ADAL" clId="{0607CA77-A83E-4246-8837-8EB81C4C7F15}" dt="2024-11-01T09:41:22.304" v="2189" actId="20577"/>
          <ac:spMkLst>
            <pc:docMk/>
            <pc:sldMk cId="3849917461" sldId="930"/>
            <ac:spMk id="2" creationId="{7A522BEE-8B84-B541-FD42-BC1BBF1B856C}"/>
          </ac:spMkLst>
        </pc:spChg>
        <pc:spChg chg="mod">
          <ac:chgData name="Murgatroyd, Laura (STFC,RAL,SC)" userId="76e00762-ea1c-467e-939f-b124c9e7b6cd" providerId="ADAL" clId="{0607CA77-A83E-4246-8837-8EB81C4C7F15}" dt="2024-11-03T17:43:57.785" v="4207" actId="21"/>
          <ac:spMkLst>
            <pc:docMk/>
            <pc:sldMk cId="3849917461" sldId="930"/>
            <ac:spMk id="6" creationId="{75B53337-F9BF-DB8B-3836-54E822F31DD7}"/>
          </ac:spMkLst>
        </pc:spChg>
        <pc:spChg chg="add mod">
          <ac:chgData name="Murgatroyd, Laura (STFC,RAL,SC)" userId="76e00762-ea1c-467e-939f-b124c9e7b6cd" providerId="ADAL" clId="{0607CA77-A83E-4246-8837-8EB81C4C7F15}" dt="2024-11-03T17:44:26.211" v="4217" actId="1076"/>
          <ac:spMkLst>
            <pc:docMk/>
            <pc:sldMk cId="3849917461" sldId="930"/>
            <ac:spMk id="10" creationId="{3902A43B-EB76-5C66-86F5-EEA9BD168EFC}"/>
          </ac:spMkLst>
        </pc:spChg>
        <pc:spChg chg="add del">
          <ac:chgData name="Murgatroyd, Laura (STFC,RAL,SC)" userId="76e00762-ea1c-467e-939f-b124c9e7b6cd" providerId="ADAL" clId="{0607CA77-A83E-4246-8837-8EB81C4C7F15}" dt="2024-11-01T09:47:48.529" v="2321" actId="22"/>
          <ac:spMkLst>
            <pc:docMk/>
            <pc:sldMk cId="3849917461" sldId="930"/>
            <ac:spMk id="11" creationId="{6D6E0244-372B-59B3-3B65-59BB86D7B019}"/>
          </ac:spMkLst>
        </pc:spChg>
        <pc:picChg chg="add mod modCrop">
          <ac:chgData name="Murgatroyd, Laura (STFC,RAL,SC)" userId="76e00762-ea1c-467e-939f-b124c9e7b6cd" providerId="ADAL" clId="{0607CA77-A83E-4246-8837-8EB81C4C7F15}" dt="2024-11-03T17:44:11.469" v="4213" actId="1076"/>
          <ac:picMkLst>
            <pc:docMk/>
            <pc:sldMk cId="3849917461" sldId="930"/>
            <ac:picMk id="7" creationId="{80645FEE-99D3-1ED6-CA32-DBC3D5692E64}"/>
          </ac:picMkLst>
        </pc:picChg>
        <pc:picChg chg="add mod modCrop">
          <ac:chgData name="Murgatroyd, Laura (STFC,RAL,SC)" userId="76e00762-ea1c-467e-939f-b124c9e7b6cd" providerId="ADAL" clId="{0607CA77-A83E-4246-8837-8EB81C4C7F15}" dt="2024-11-03T17:48:05.851" v="4226" actId="1076"/>
          <ac:picMkLst>
            <pc:docMk/>
            <pc:sldMk cId="3849917461" sldId="930"/>
            <ac:picMk id="12" creationId="{776F4E30-8A17-D991-137D-A050A2959ADF}"/>
          </ac:picMkLst>
        </pc:picChg>
        <pc:cxnChg chg="add mod">
          <ac:chgData name="Murgatroyd, Laura (STFC,RAL,SC)" userId="76e00762-ea1c-467e-939f-b124c9e7b6cd" providerId="ADAL" clId="{0607CA77-A83E-4246-8837-8EB81C4C7F15}" dt="2024-11-03T17:44:11.469" v="4213" actId="1076"/>
          <ac:cxnSpMkLst>
            <pc:docMk/>
            <pc:sldMk cId="3849917461" sldId="930"/>
            <ac:cxnSpMk id="9" creationId="{C49A91EA-AFFA-EE7D-256E-DC5E0D14DFD1}"/>
          </ac:cxnSpMkLst>
        </pc:cxnChg>
      </pc:sldChg>
      <pc:sldChg chg="addSp modSp add mod modNotesTx">
        <pc:chgData name="Murgatroyd, Laura (STFC,RAL,SC)" userId="76e00762-ea1c-467e-939f-b124c9e7b6cd" providerId="ADAL" clId="{0607CA77-A83E-4246-8837-8EB81C4C7F15}" dt="2024-11-03T22:11:05.958" v="6218"/>
        <pc:sldMkLst>
          <pc:docMk/>
          <pc:sldMk cId="889550329" sldId="931"/>
        </pc:sldMkLst>
        <pc:spChg chg="mod">
          <ac:chgData name="Murgatroyd, Laura (STFC,RAL,SC)" userId="76e00762-ea1c-467e-939f-b124c9e7b6cd" providerId="ADAL" clId="{0607CA77-A83E-4246-8837-8EB81C4C7F15}" dt="2024-11-01T09:36:37.266" v="1848" actId="20577"/>
          <ac:spMkLst>
            <pc:docMk/>
            <pc:sldMk cId="889550329" sldId="931"/>
            <ac:spMk id="2" creationId="{7A522BEE-8B84-B541-FD42-BC1BBF1B856C}"/>
          </ac:spMkLst>
        </pc:spChg>
        <pc:spChg chg="mod">
          <ac:chgData name="Murgatroyd, Laura (STFC,RAL,SC)" userId="76e00762-ea1c-467e-939f-b124c9e7b6cd" providerId="ADAL" clId="{0607CA77-A83E-4246-8837-8EB81C4C7F15}" dt="2024-11-03T17:30:04.753" v="3871" actId="313"/>
          <ac:spMkLst>
            <pc:docMk/>
            <pc:sldMk cId="889550329" sldId="931"/>
            <ac:spMk id="6" creationId="{75B53337-F9BF-DB8B-3836-54E822F31DD7}"/>
          </ac:spMkLst>
        </pc:spChg>
        <pc:spChg chg="add mod">
          <ac:chgData name="Murgatroyd, Laura (STFC,RAL,SC)" userId="76e00762-ea1c-467e-939f-b124c9e7b6cd" providerId="ADAL" clId="{0607CA77-A83E-4246-8837-8EB81C4C7F15}" dt="2024-11-03T17:19:03.213" v="3761" actId="1076"/>
          <ac:spMkLst>
            <pc:docMk/>
            <pc:sldMk cId="889550329" sldId="931"/>
            <ac:spMk id="10" creationId="{2BC0C982-2949-F264-C3E9-3F9928E9E3C0}"/>
          </ac:spMkLst>
        </pc:spChg>
        <pc:picChg chg="add mod">
          <ac:chgData name="Murgatroyd, Laura (STFC,RAL,SC)" userId="76e00762-ea1c-467e-939f-b124c9e7b6cd" providerId="ADAL" clId="{0607CA77-A83E-4246-8837-8EB81C4C7F15}" dt="2024-11-03T17:15:26.278" v="3748" actId="1076"/>
          <ac:picMkLst>
            <pc:docMk/>
            <pc:sldMk cId="889550329" sldId="931"/>
            <ac:picMk id="7" creationId="{D22D250A-61B5-C319-E122-1F5B2E01ACA4}"/>
          </ac:picMkLst>
        </pc:picChg>
        <pc:picChg chg="add mod">
          <ac:chgData name="Murgatroyd, Laura (STFC,RAL,SC)" userId="76e00762-ea1c-467e-939f-b124c9e7b6cd" providerId="ADAL" clId="{0607CA77-A83E-4246-8837-8EB81C4C7F15}" dt="2024-11-03T17:15:41.053" v="3751" actId="14100"/>
          <ac:picMkLst>
            <pc:docMk/>
            <pc:sldMk cId="889550329" sldId="931"/>
            <ac:picMk id="8" creationId="{5FA4D594-5F4F-3B89-E21D-0EBF86BD86B2}"/>
          </ac:picMkLst>
        </pc:picChg>
      </pc:sldChg>
      <pc:sldChg chg="modSp add mod ord">
        <pc:chgData name="Murgatroyd, Laura (STFC,RAL,SC)" userId="76e00762-ea1c-467e-939f-b124c9e7b6cd" providerId="ADAL" clId="{0607CA77-A83E-4246-8837-8EB81C4C7F15}" dt="2024-11-01T18:05:03.049" v="3149" actId="207"/>
        <pc:sldMkLst>
          <pc:docMk/>
          <pc:sldMk cId="3523613212" sldId="932"/>
        </pc:sldMkLst>
        <pc:spChg chg="mod">
          <ac:chgData name="Murgatroyd, Laura (STFC,RAL,SC)" userId="76e00762-ea1c-467e-939f-b124c9e7b6cd" providerId="ADAL" clId="{0607CA77-A83E-4246-8837-8EB81C4C7F15}" dt="2024-11-01T18:05:03.049" v="3149" actId="207"/>
          <ac:spMkLst>
            <pc:docMk/>
            <pc:sldMk cId="3523613212" sldId="932"/>
            <ac:spMk id="3" creationId="{45C5E11F-C3BA-51FB-2E5B-669BA25FAE5D}"/>
          </ac:spMkLst>
        </pc:spChg>
      </pc:sldChg>
      <pc:sldChg chg="addSp delSp modSp add mod ord modNotesTx">
        <pc:chgData name="Murgatroyd, Laura (STFC,RAL,SC)" userId="76e00762-ea1c-467e-939f-b124c9e7b6cd" providerId="ADAL" clId="{0607CA77-A83E-4246-8837-8EB81C4C7F15}" dt="2024-11-03T22:03:09.910" v="6212" actId="1035"/>
        <pc:sldMkLst>
          <pc:docMk/>
          <pc:sldMk cId="3732632060" sldId="933"/>
        </pc:sldMkLst>
        <pc:spChg chg="mod">
          <ac:chgData name="Murgatroyd, Laura (STFC,RAL,SC)" userId="76e00762-ea1c-467e-939f-b124c9e7b6cd" providerId="ADAL" clId="{0607CA77-A83E-4246-8837-8EB81C4C7F15}" dt="2024-11-03T09:32:53.157" v="3445" actId="20577"/>
          <ac:spMkLst>
            <pc:docMk/>
            <pc:sldMk cId="3732632060" sldId="933"/>
            <ac:spMk id="2" creationId="{66BA1318-45C3-2EB5-00EE-0910F8D38FBE}"/>
          </ac:spMkLst>
        </pc:spChg>
        <pc:spChg chg="add mod">
          <ac:chgData name="Murgatroyd, Laura (STFC,RAL,SC)" userId="76e00762-ea1c-467e-939f-b124c9e7b6cd" providerId="ADAL" clId="{0607CA77-A83E-4246-8837-8EB81C4C7F15}" dt="2024-11-03T22:01:25.880" v="6204" actId="20577"/>
          <ac:spMkLst>
            <pc:docMk/>
            <pc:sldMk cId="3732632060" sldId="933"/>
            <ac:spMk id="3" creationId="{22F222FF-2812-6B3E-7716-04E88B0BD3C0}"/>
          </ac:spMkLst>
        </pc:spChg>
        <pc:spChg chg="add mod">
          <ac:chgData name="Murgatroyd, Laura (STFC,RAL,SC)" userId="76e00762-ea1c-467e-939f-b124c9e7b6cd" providerId="ADAL" clId="{0607CA77-A83E-4246-8837-8EB81C4C7F15}" dt="2024-11-03T09:34:02.053" v="3470" actId="1076"/>
          <ac:spMkLst>
            <pc:docMk/>
            <pc:sldMk cId="3732632060" sldId="933"/>
            <ac:spMk id="14" creationId="{526054DF-7F85-1A7C-62D2-06F8B285B208}"/>
          </ac:spMkLst>
        </pc:spChg>
        <pc:picChg chg="del mod">
          <ac:chgData name="Murgatroyd, Laura (STFC,RAL,SC)" userId="76e00762-ea1c-467e-939f-b124c9e7b6cd" providerId="ADAL" clId="{0607CA77-A83E-4246-8837-8EB81C4C7F15}" dt="2024-11-03T09:27:57.634" v="3187" actId="478"/>
          <ac:picMkLst>
            <pc:docMk/>
            <pc:sldMk cId="3732632060" sldId="933"/>
            <ac:picMk id="6" creationId="{7B7394E6-6B6E-9357-C3BE-E6D864FDAEAD}"/>
          </ac:picMkLst>
        </pc:picChg>
        <pc:picChg chg="mod">
          <ac:chgData name="Murgatroyd, Laura (STFC,RAL,SC)" userId="76e00762-ea1c-467e-939f-b124c9e7b6cd" providerId="ADAL" clId="{0607CA77-A83E-4246-8837-8EB81C4C7F15}" dt="2024-11-03T17:21:18.502" v="3762" actId="1076"/>
          <ac:picMkLst>
            <pc:docMk/>
            <pc:sldMk cId="3732632060" sldId="933"/>
            <ac:picMk id="9" creationId="{ECBA97DD-8BA9-5644-CE7F-9B14BD5F8CB2}"/>
          </ac:picMkLst>
        </pc:picChg>
        <pc:picChg chg="mod">
          <ac:chgData name="Murgatroyd, Laura (STFC,RAL,SC)" userId="76e00762-ea1c-467e-939f-b124c9e7b6cd" providerId="ADAL" clId="{0607CA77-A83E-4246-8837-8EB81C4C7F15}" dt="2024-11-03T22:03:06.270" v="6205" actId="1035"/>
          <ac:picMkLst>
            <pc:docMk/>
            <pc:sldMk cId="3732632060" sldId="933"/>
            <ac:picMk id="10" creationId="{63848F65-AB49-B8B8-085B-067C63712DB0}"/>
          </ac:picMkLst>
        </pc:picChg>
        <pc:picChg chg="mod">
          <ac:chgData name="Murgatroyd, Laura (STFC,RAL,SC)" userId="76e00762-ea1c-467e-939f-b124c9e7b6cd" providerId="ADAL" clId="{0607CA77-A83E-4246-8837-8EB81C4C7F15}" dt="2024-11-03T22:03:09.910" v="6212" actId="1035"/>
          <ac:picMkLst>
            <pc:docMk/>
            <pc:sldMk cId="3732632060" sldId="933"/>
            <ac:picMk id="11" creationId="{91A34E15-7ACE-D422-F508-FEE9B7FF4768}"/>
          </ac:picMkLst>
        </pc:picChg>
        <pc:picChg chg="add mod">
          <ac:chgData name="Murgatroyd, Laura (STFC,RAL,SC)" userId="76e00762-ea1c-467e-939f-b124c9e7b6cd" providerId="ADAL" clId="{0607CA77-A83E-4246-8837-8EB81C4C7F15}" dt="2024-11-03T17:21:20.135" v="3763" actId="1076"/>
          <ac:picMkLst>
            <pc:docMk/>
            <pc:sldMk cId="3732632060" sldId="933"/>
            <ac:picMk id="12" creationId="{47AE5A7C-25C0-9B45-FF2B-CF128EA05738}"/>
          </ac:picMkLst>
        </pc:picChg>
      </pc:sldChg>
      <pc:sldChg chg="addSp delSp modSp mod modNotesTx">
        <pc:chgData name="Murgatroyd, Laura (STFC,RAL,SC)" userId="76e00762-ea1c-467e-939f-b124c9e7b6cd" providerId="ADAL" clId="{0607CA77-A83E-4246-8837-8EB81C4C7F15}" dt="2024-11-03T20:05:48.569" v="4568" actId="478"/>
        <pc:sldMkLst>
          <pc:docMk/>
          <pc:sldMk cId="4108398594" sldId="934"/>
        </pc:sldMkLst>
        <pc:spChg chg="mod">
          <ac:chgData name="Murgatroyd, Laura (STFC,RAL,SC)" userId="76e00762-ea1c-467e-939f-b124c9e7b6cd" providerId="ADAL" clId="{0607CA77-A83E-4246-8837-8EB81C4C7F15}" dt="2024-11-03T17:11:20.081" v="3743" actId="20577"/>
          <ac:spMkLst>
            <pc:docMk/>
            <pc:sldMk cId="4108398594" sldId="934"/>
            <ac:spMk id="2" creationId="{66BA1318-45C3-2EB5-00EE-0910F8D38FBE}"/>
          </ac:spMkLst>
        </pc:spChg>
        <pc:spChg chg="del mod">
          <ac:chgData name="Murgatroyd, Laura (STFC,RAL,SC)" userId="76e00762-ea1c-467e-939f-b124c9e7b6cd" providerId="ADAL" clId="{0607CA77-A83E-4246-8837-8EB81C4C7F15}" dt="2024-11-03T16:55:45.029" v="3729" actId="478"/>
          <ac:spMkLst>
            <pc:docMk/>
            <pc:sldMk cId="4108398594" sldId="934"/>
            <ac:spMk id="3" creationId="{22F222FF-2812-6B3E-7716-04E88B0BD3C0}"/>
          </ac:spMkLst>
        </pc:spChg>
        <pc:spChg chg="mod">
          <ac:chgData name="Murgatroyd, Laura (STFC,RAL,SC)" userId="76e00762-ea1c-467e-939f-b124c9e7b6cd" providerId="ADAL" clId="{0607CA77-A83E-4246-8837-8EB81C4C7F15}" dt="2024-11-03T16:58:20.015" v="3736" actId="1076"/>
          <ac:spMkLst>
            <pc:docMk/>
            <pc:sldMk cId="4108398594" sldId="934"/>
            <ac:spMk id="4" creationId="{E1D0BC16-279C-68BC-CFA6-09BAA190B3EA}"/>
          </ac:spMkLst>
        </pc:spChg>
        <pc:spChg chg="mod">
          <ac:chgData name="Murgatroyd, Laura (STFC,RAL,SC)" userId="76e00762-ea1c-467e-939f-b124c9e7b6cd" providerId="ADAL" clId="{0607CA77-A83E-4246-8837-8EB81C4C7F15}" dt="2024-11-03T16:58:20.015" v="3736" actId="1076"/>
          <ac:spMkLst>
            <pc:docMk/>
            <pc:sldMk cId="4108398594" sldId="934"/>
            <ac:spMk id="5" creationId="{21C9F247-E2AB-97FE-5675-DA3DEF720EB7}"/>
          </ac:spMkLst>
        </pc:spChg>
        <pc:spChg chg="add mod">
          <ac:chgData name="Murgatroyd, Laura (STFC,RAL,SC)" userId="76e00762-ea1c-467e-939f-b124c9e7b6cd" providerId="ADAL" clId="{0607CA77-A83E-4246-8837-8EB81C4C7F15}" dt="2024-11-03T17:11:17.709" v="3742" actId="1076"/>
          <ac:spMkLst>
            <pc:docMk/>
            <pc:sldMk cId="4108398594" sldId="934"/>
            <ac:spMk id="6" creationId="{B35CBB29-BCF4-5116-6497-6CF687438965}"/>
          </ac:spMkLst>
        </pc:spChg>
        <pc:spChg chg="add mod">
          <ac:chgData name="Murgatroyd, Laura (STFC,RAL,SC)" userId="76e00762-ea1c-467e-939f-b124c9e7b6cd" providerId="ADAL" clId="{0607CA77-A83E-4246-8837-8EB81C4C7F15}" dt="2024-11-03T17:11:17.709" v="3742" actId="1076"/>
          <ac:spMkLst>
            <pc:docMk/>
            <pc:sldMk cId="4108398594" sldId="934"/>
            <ac:spMk id="7" creationId="{C2E5E6E6-B877-34F2-D0AA-C34B121339FA}"/>
          </ac:spMkLst>
        </pc:spChg>
        <pc:spChg chg="mod">
          <ac:chgData name="Murgatroyd, Laura (STFC,RAL,SC)" userId="76e00762-ea1c-467e-939f-b124c9e7b6cd" providerId="ADAL" clId="{0607CA77-A83E-4246-8837-8EB81C4C7F15}" dt="2024-11-03T17:11:17.709" v="3742" actId="1076"/>
          <ac:spMkLst>
            <pc:docMk/>
            <pc:sldMk cId="4108398594" sldId="934"/>
            <ac:spMk id="14" creationId="{526054DF-7F85-1A7C-62D2-06F8B285B208}"/>
          </ac:spMkLst>
        </pc:spChg>
        <pc:picChg chg="add del mod modCrop">
          <ac:chgData name="Murgatroyd, Laura (STFC,RAL,SC)" userId="76e00762-ea1c-467e-939f-b124c9e7b6cd" providerId="ADAL" clId="{0607CA77-A83E-4246-8837-8EB81C4C7F15}" dt="2024-11-03T10:11:41.647" v="3657" actId="478"/>
          <ac:picMkLst>
            <pc:docMk/>
            <pc:sldMk cId="4108398594" sldId="934"/>
            <ac:picMk id="7" creationId="{18CA59BD-5EF3-AC7F-DFA7-9A3B8A1BC2EC}"/>
          </ac:picMkLst>
        </pc:picChg>
        <pc:picChg chg="del mod">
          <ac:chgData name="Murgatroyd, Laura (STFC,RAL,SC)" userId="76e00762-ea1c-467e-939f-b124c9e7b6cd" providerId="ADAL" clId="{0607CA77-A83E-4246-8837-8EB81C4C7F15}" dt="2024-11-03T10:17:28.853" v="3692" actId="478"/>
          <ac:picMkLst>
            <pc:docMk/>
            <pc:sldMk cId="4108398594" sldId="934"/>
            <ac:picMk id="9" creationId="{ECBA97DD-8BA9-5644-CE7F-9B14BD5F8CB2}"/>
          </ac:picMkLst>
        </pc:picChg>
        <pc:picChg chg="del">
          <ac:chgData name="Murgatroyd, Laura (STFC,RAL,SC)" userId="76e00762-ea1c-467e-939f-b124c9e7b6cd" providerId="ADAL" clId="{0607CA77-A83E-4246-8837-8EB81C4C7F15}" dt="2024-11-03T10:11:58.503" v="3664" actId="478"/>
          <ac:picMkLst>
            <pc:docMk/>
            <pc:sldMk cId="4108398594" sldId="934"/>
            <ac:picMk id="10" creationId="{63848F65-AB49-B8B8-085B-067C63712DB0}"/>
          </ac:picMkLst>
        </pc:picChg>
        <pc:picChg chg="add mod">
          <ac:chgData name="Murgatroyd, Laura (STFC,RAL,SC)" userId="76e00762-ea1c-467e-939f-b124c9e7b6cd" providerId="ADAL" clId="{0607CA77-A83E-4246-8837-8EB81C4C7F15}" dt="2024-11-03T20:05:06.921" v="4564" actId="1076"/>
          <ac:picMkLst>
            <pc:docMk/>
            <pc:sldMk cId="4108398594" sldId="934"/>
            <ac:picMk id="10" creationId="{7B5C21F4-3C52-64D8-5C7A-F448EFA47DA8}"/>
          </ac:picMkLst>
        </pc:picChg>
        <pc:picChg chg="del">
          <ac:chgData name="Murgatroyd, Laura (STFC,RAL,SC)" userId="76e00762-ea1c-467e-939f-b124c9e7b6cd" providerId="ADAL" clId="{0607CA77-A83E-4246-8837-8EB81C4C7F15}" dt="2024-11-03T10:12:03.185" v="3666" actId="478"/>
          <ac:picMkLst>
            <pc:docMk/>
            <pc:sldMk cId="4108398594" sldId="934"/>
            <ac:picMk id="11" creationId="{91A34E15-7ACE-D422-F508-FEE9B7FF4768}"/>
          </ac:picMkLst>
        </pc:picChg>
        <pc:picChg chg="add del mod">
          <ac:chgData name="Murgatroyd, Laura (STFC,RAL,SC)" userId="76e00762-ea1c-467e-939f-b124c9e7b6cd" providerId="ADAL" clId="{0607CA77-A83E-4246-8837-8EB81C4C7F15}" dt="2024-11-03T20:05:48.569" v="4568" actId="478"/>
          <ac:picMkLst>
            <pc:docMk/>
            <pc:sldMk cId="4108398594" sldId="934"/>
            <ac:picMk id="12" creationId="{06FA91B4-CBF2-0F55-12CA-5D1E2297F26E}"/>
          </ac:picMkLst>
        </pc:picChg>
        <pc:picChg chg="del">
          <ac:chgData name="Murgatroyd, Laura (STFC,RAL,SC)" userId="76e00762-ea1c-467e-939f-b124c9e7b6cd" providerId="ADAL" clId="{0607CA77-A83E-4246-8837-8EB81C4C7F15}" dt="2024-11-03T10:17:29.292" v="3693" actId="478"/>
          <ac:picMkLst>
            <pc:docMk/>
            <pc:sldMk cId="4108398594" sldId="934"/>
            <ac:picMk id="12" creationId="{47AE5A7C-25C0-9B45-FF2B-CF128EA05738}"/>
          </ac:picMkLst>
        </pc:picChg>
        <pc:picChg chg="add del mod modCrop">
          <ac:chgData name="Murgatroyd, Laura (STFC,RAL,SC)" userId="76e00762-ea1c-467e-939f-b124c9e7b6cd" providerId="ADAL" clId="{0607CA77-A83E-4246-8837-8EB81C4C7F15}" dt="2024-11-03T10:15:38.137" v="3678" actId="478"/>
          <ac:picMkLst>
            <pc:docMk/>
            <pc:sldMk cId="4108398594" sldId="934"/>
            <ac:picMk id="15" creationId="{BAA4BC69-811A-B9FF-1F6A-95AA01E6EFD3}"/>
          </ac:picMkLst>
        </pc:picChg>
        <pc:picChg chg="add mod modCrop">
          <ac:chgData name="Murgatroyd, Laura (STFC,RAL,SC)" userId="76e00762-ea1c-467e-939f-b124c9e7b6cd" providerId="ADAL" clId="{0607CA77-A83E-4246-8837-8EB81C4C7F15}" dt="2024-11-03T17:11:17.709" v="3742" actId="1076"/>
          <ac:picMkLst>
            <pc:docMk/>
            <pc:sldMk cId="4108398594" sldId="934"/>
            <ac:picMk id="17" creationId="{13BF9B48-0FB7-B6C6-D332-5DC4D822E1AF}"/>
          </ac:picMkLst>
        </pc:picChg>
        <pc:picChg chg="add mod modCrop">
          <ac:chgData name="Murgatroyd, Laura (STFC,RAL,SC)" userId="76e00762-ea1c-467e-939f-b124c9e7b6cd" providerId="ADAL" clId="{0607CA77-A83E-4246-8837-8EB81C4C7F15}" dt="2024-11-03T17:11:17.709" v="3742" actId="1076"/>
          <ac:picMkLst>
            <pc:docMk/>
            <pc:sldMk cId="4108398594" sldId="934"/>
            <ac:picMk id="19" creationId="{7977667A-9663-213F-F17E-30D923F991BB}"/>
          </ac:picMkLst>
        </pc:picChg>
        <pc:picChg chg="add mod">
          <ac:chgData name="Murgatroyd, Laura (STFC,RAL,SC)" userId="76e00762-ea1c-467e-939f-b124c9e7b6cd" providerId="ADAL" clId="{0607CA77-A83E-4246-8837-8EB81C4C7F15}" dt="2024-11-03T20:05:01.930" v="4563" actId="1076"/>
          <ac:picMkLst>
            <pc:docMk/>
            <pc:sldMk cId="4108398594" sldId="934"/>
            <ac:picMk id="21" creationId="{988AB97C-5AB1-9289-11B2-9D5B588461F9}"/>
          </ac:picMkLst>
        </pc:picChg>
        <pc:picChg chg="add mod">
          <ac:chgData name="Murgatroyd, Laura (STFC,RAL,SC)" userId="76e00762-ea1c-467e-939f-b124c9e7b6cd" providerId="ADAL" clId="{0607CA77-A83E-4246-8837-8EB81C4C7F15}" dt="2024-11-03T20:05:01.930" v="4563" actId="1076"/>
          <ac:picMkLst>
            <pc:docMk/>
            <pc:sldMk cId="4108398594" sldId="934"/>
            <ac:picMk id="23" creationId="{25047C36-20D3-62EF-B32D-D31B4E8B6F65}"/>
          </ac:picMkLst>
        </pc:picChg>
      </pc:sldChg>
      <pc:sldChg chg="modSp add del mod ord">
        <pc:chgData name="Murgatroyd, Laura (STFC,RAL,SC)" userId="76e00762-ea1c-467e-939f-b124c9e7b6cd" providerId="ADAL" clId="{0607CA77-A83E-4246-8837-8EB81C4C7F15}" dt="2024-11-03T20:02:18.313" v="4553" actId="47"/>
        <pc:sldMkLst>
          <pc:docMk/>
          <pc:sldMk cId="800642591" sldId="935"/>
        </pc:sldMkLst>
        <pc:spChg chg="mod">
          <ac:chgData name="Murgatroyd, Laura (STFC,RAL,SC)" userId="76e00762-ea1c-467e-939f-b124c9e7b6cd" providerId="ADAL" clId="{0607CA77-A83E-4246-8837-8EB81C4C7F15}" dt="2024-11-03T17:49:08.415" v="4231" actId="20577"/>
          <ac:spMkLst>
            <pc:docMk/>
            <pc:sldMk cId="800642591" sldId="935"/>
            <ac:spMk id="2" creationId="{ED9C6190-3167-FDB8-DF12-976CAA82764B}"/>
          </ac:spMkLst>
        </pc:spChg>
        <pc:picChg chg="mod">
          <ac:chgData name="Murgatroyd, Laura (STFC,RAL,SC)" userId="76e00762-ea1c-467e-939f-b124c9e7b6cd" providerId="ADAL" clId="{0607CA77-A83E-4246-8837-8EB81C4C7F15}" dt="2024-11-03T17:50:21.411" v="4242" actId="1076"/>
          <ac:picMkLst>
            <pc:docMk/>
            <pc:sldMk cId="800642591" sldId="935"/>
            <ac:picMk id="6" creationId="{22F335BE-5B5D-79F1-2202-31ECFF09A60B}"/>
          </ac:picMkLst>
        </pc:picChg>
      </pc:sldChg>
      <pc:sldChg chg="addSp modSp add mod">
        <pc:chgData name="Murgatroyd, Laura (STFC,RAL,SC)" userId="76e00762-ea1c-467e-939f-b124c9e7b6cd" providerId="ADAL" clId="{0607CA77-A83E-4246-8837-8EB81C4C7F15}" dt="2024-11-03T20:26:05.763" v="4658" actId="20577"/>
        <pc:sldMkLst>
          <pc:docMk/>
          <pc:sldMk cId="606172951" sldId="936"/>
        </pc:sldMkLst>
        <pc:spChg chg="mod">
          <ac:chgData name="Murgatroyd, Laura (STFC,RAL,SC)" userId="76e00762-ea1c-467e-939f-b124c9e7b6cd" providerId="ADAL" clId="{0607CA77-A83E-4246-8837-8EB81C4C7F15}" dt="2024-11-03T20:02:23.898" v="4555" actId="20577"/>
          <ac:spMkLst>
            <pc:docMk/>
            <pc:sldMk cId="606172951" sldId="936"/>
            <ac:spMk id="2" creationId="{303B136E-73AD-873F-3722-AC98CDFB3E2F}"/>
          </ac:spMkLst>
        </pc:spChg>
        <pc:spChg chg="add mod">
          <ac:chgData name="Murgatroyd, Laura (STFC,RAL,SC)" userId="76e00762-ea1c-467e-939f-b124c9e7b6cd" providerId="ADAL" clId="{0607CA77-A83E-4246-8837-8EB81C4C7F15}" dt="2024-11-03T20:07:07.804" v="4575" actId="6549"/>
          <ac:spMkLst>
            <pc:docMk/>
            <pc:sldMk cId="606172951" sldId="936"/>
            <ac:spMk id="7" creationId="{661D6444-B087-43BD-6C15-90CBF933ACEB}"/>
          </ac:spMkLst>
        </pc:spChg>
        <pc:spChg chg="add mod">
          <ac:chgData name="Murgatroyd, Laura (STFC,RAL,SC)" userId="76e00762-ea1c-467e-939f-b124c9e7b6cd" providerId="ADAL" clId="{0607CA77-A83E-4246-8837-8EB81C4C7F15}" dt="2024-11-03T20:26:05.763" v="4658" actId="20577"/>
          <ac:spMkLst>
            <pc:docMk/>
            <pc:sldMk cId="606172951" sldId="936"/>
            <ac:spMk id="8" creationId="{D79585AF-E767-3014-9AEF-534596B88A7E}"/>
          </ac:spMkLst>
        </pc:spChg>
        <pc:picChg chg="mod">
          <ac:chgData name="Murgatroyd, Laura (STFC,RAL,SC)" userId="76e00762-ea1c-467e-939f-b124c9e7b6cd" providerId="ADAL" clId="{0607CA77-A83E-4246-8837-8EB81C4C7F15}" dt="2024-11-03T17:50:30.652" v="4246" actId="1076"/>
          <ac:picMkLst>
            <pc:docMk/>
            <pc:sldMk cId="606172951" sldId="936"/>
            <ac:picMk id="6" creationId="{C9D84903-B906-85C5-138D-86790BC5245A}"/>
          </ac:picMkLst>
        </pc:picChg>
        <pc:picChg chg="add mod modCrop">
          <ac:chgData name="Murgatroyd, Laura (STFC,RAL,SC)" userId="76e00762-ea1c-467e-939f-b124c9e7b6cd" providerId="ADAL" clId="{0607CA77-A83E-4246-8837-8EB81C4C7F15}" dt="2024-11-03T20:01:04.290" v="4547" actId="1076"/>
          <ac:picMkLst>
            <pc:docMk/>
            <pc:sldMk cId="606172951" sldId="936"/>
            <ac:picMk id="9" creationId="{4CA1FFB3-0270-27ED-D1FF-DA4D5EF889BB}"/>
          </ac:picMkLst>
        </pc:picChg>
      </pc:sldChg>
      <pc:sldChg chg="delSp add del mod">
        <pc:chgData name="Murgatroyd, Laura (STFC,RAL,SC)" userId="76e00762-ea1c-467e-939f-b124c9e7b6cd" providerId="ADAL" clId="{0607CA77-A83E-4246-8837-8EB81C4C7F15}" dt="2024-11-03T20:26:16.848" v="4660" actId="47"/>
        <pc:sldMkLst>
          <pc:docMk/>
          <pc:sldMk cId="2945154316" sldId="937"/>
        </pc:sldMkLst>
        <pc:spChg chg="del">
          <ac:chgData name="Murgatroyd, Laura (STFC,RAL,SC)" userId="76e00762-ea1c-467e-939f-b124c9e7b6cd" providerId="ADAL" clId="{0607CA77-A83E-4246-8837-8EB81C4C7F15}" dt="2024-11-03T20:02:47.137" v="4558" actId="478"/>
          <ac:spMkLst>
            <pc:docMk/>
            <pc:sldMk cId="2945154316" sldId="937"/>
            <ac:spMk id="8" creationId="{D79585AF-E767-3014-9AEF-534596B88A7E}"/>
          </ac:spMkLst>
        </pc:spChg>
        <pc:picChg chg="del">
          <ac:chgData name="Murgatroyd, Laura (STFC,RAL,SC)" userId="76e00762-ea1c-467e-939f-b124c9e7b6cd" providerId="ADAL" clId="{0607CA77-A83E-4246-8837-8EB81C4C7F15}" dt="2024-11-03T20:02:45.754" v="4557" actId="478"/>
          <ac:picMkLst>
            <pc:docMk/>
            <pc:sldMk cId="2945154316" sldId="937"/>
            <ac:picMk id="9" creationId="{4CA1FFB3-0270-27ED-D1FF-DA4D5EF889BB}"/>
          </ac:picMkLst>
        </pc:picChg>
      </pc:sldChg>
      <pc:sldChg chg="add del">
        <pc:chgData name="Murgatroyd, Laura (STFC,RAL,SC)" userId="76e00762-ea1c-467e-939f-b124c9e7b6cd" providerId="ADAL" clId="{0607CA77-A83E-4246-8837-8EB81C4C7F15}" dt="2024-11-03T21:13:22.372" v="5866" actId="47"/>
        <pc:sldMkLst>
          <pc:docMk/>
          <pc:sldMk cId="3080429871" sldId="937"/>
        </pc:sldMkLst>
      </pc:sldChg>
      <pc:sldChg chg="modSp add del mod modShow">
        <pc:chgData name="Murgatroyd, Laura (STFC,RAL,SC)" userId="76e00762-ea1c-467e-939f-b124c9e7b6cd" providerId="ADAL" clId="{0607CA77-A83E-4246-8837-8EB81C4C7F15}" dt="2024-11-03T21:13:24.418" v="5867" actId="47"/>
        <pc:sldMkLst>
          <pc:docMk/>
          <pc:sldMk cId="2068950743" sldId="938"/>
        </pc:sldMkLst>
        <pc:picChg chg="mod modCrop">
          <ac:chgData name="Murgatroyd, Laura (STFC,RAL,SC)" userId="76e00762-ea1c-467e-939f-b124c9e7b6cd" providerId="ADAL" clId="{0607CA77-A83E-4246-8837-8EB81C4C7F15}" dt="2024-11-03T20:53:03.430" v="5058" actId="1076"/>
          <ac:picMkLst>
            <pc:docMk/>
            <pc:sldMk cId="2068950743" sldId="938"/>
            <ac:picMk id="6" creationId="{7F418381-9F98-B833-1A46-C36057556894}"/>
          </ac:picMkLst>
        </pc:picChg>
        <pc:picChg chg="mod">
          <ac:chgData name="Murgatroyd, Laura (STFC,RAL,SC)" userId="76e00762-ea1c-467e-939f-b124c9e7b6cd" providerId="ADAL" clId="{0607CA77-A83E-4246-8837-8EB81C4C7F15}" dt="2024-11-03T20:57:05.306" v="5195" actId="1076"/>
          <ac:picMkLst>
            <pc:docMk/>
            <pc:sldMk cId="2068950743" sldId="938"/>
            <ac:picMk id="7" creationId="{2652AFBE-C5A5-27FE-A159-7C4BA43FDE0F}"/>
          </ac:picMkLst>
        </pc:picChg>
      </pc:sldChg>
      <pc:sldChg chg="add del">
        <pc:chgData name="Murgatroyd, Laura (STFC,RAL,SC)" userId="76e00762-ea1c-467e-939f-b124c9e7b6cd" providerId="ADAL" clId="{0607CA77-A83E-4246-8837-8EB81C4C7F15}" dt="2024-11-03T20:52:49.304" v="5055" actId="47"/>
        <pc:sldMkLst>
          <pc:docMk/>
          <pc:sldMk cId="4231752418" sldId="939"/>
        </pc:sldMkLst>
      </pc:sldChg>
      <pc:sldChg chg="addSp delSp modSp add mod">
        <pc:chgData name="Murgatroyd, Laura (STFC,RAL,SC)" userId="76e00762-ea1c-467e-939f-b124c9e7b6cd" providerId="ADAL" clId="{0607CA77-A83E-4246-8837-8EB81C4C7F15}" dt="2024-11-03T21:49:02.356" v="6168" actId="21"/>
        <pc:sldMkLst>
          <pc:docMk/>
          <pc:sldMk cId="2372068573" sldId="940"/>
        </pc:sldMkLst>
        <pc:spChg chg="add del mod">
          <ac:chgData name="Murgatroyd, Laura (STFC,RAL,SC)" userId="76e00762-ea1c-467e-939f-b124c9e7b6cd" providerId="ADAL" clId="{0607CA77-A83E-4246-8837-8EB81C4C7F15}" dt="2024-11-03T21:49:02.356" v="6168" actId="21"/>
          <ac:spMkLst>
            <pc:docMk/>
            <pc:sldMk cId="2372068573" sldId="940"/>
            <ac:spMk id="9" creationId="{EAD36A47-B563-1A5C-8690-DF4615CB927E}"/>
          </ac:spMkLst>
        </pc:spChg>
        <pc:spChg chg="mod">
          <ac:chgData name="Murgatroyd, Laura (STFC,RAL,SC)" userId="76e00762-ea1c-467e-939f-b124c9e7b6cd" providerId="ADAL" clId="{0607CA77-A83E-4246-8837-8EB81C4C7F15}" dt="2024-11-03T20:55:34.102" v="5172" actId="20577"/>
          <ac:spMkLst>
            <pc:docMk/>
            <pc:sldMk cId="2372068573" sldId="940"/>
            <ac:spMk id="13" creationId="{EB611242-38C0-1D3D-A1B8-2BF9A94DF5E7}"/>
          </ac:spMkLst>
        </pc:spChg>
        <pc:spChg chg="mod">
          <ac:chgData name="Murgatroyd, Laura (STFC,RAL,SC)" userId="76e00762-ea1c-467e-939f-b124c9e7b6cd" providerId="ADAL" clId="{0607CA77-A83E-4246-8837-8EB81C4C7F15}" dt="2024-11-03T20:56:05.260" v="5187" actId="20577"/>
          <ac:spMkLst>
            <pc:docMk/>
            <pc:sldMk cId="2372068573" sldId="940"/>
            <ac:spMk id="15" creationId="{5B109634-69B3-8C07-1ABE-CA2A47BE35EC}"/>
          </ac:spMkLst>
        </pc:spChg>
        <pc:picChg chg="add mod modCrop">
          <ac:chgData name="Murgatroyd, Laura (STFC,RAL,SC)" userId="76e00762-ea1c-467e-939f-b124c9e7b6cd" providerId="ADAL" clId="{0607CA77-A83E-4246-8837-8EB81C4C7F15}" dt="2024-11-03T20:53:36.522" v="5067" actId="1036"/>
          <ac:picMkLst>
            <pc:docMk/>
            <pc:sldMk cId="2372068573" sldId="940"/>
            <ac:picMk id="6" creationId="{83E5866D-5275-71D7-6DD7-05706938F4F8}"/>
          </ac:picMkLst>
        </pc:picChg>
        <pc:picChg chg="mod">
          <ac:chgData name="Murgatroyd, Laura (STFC,RAL,SC)" userId="76e00762-ea1c-467e-939f-b124c9e7b6cd" providerId="ADAL" clId="{0607CA77-A83E-4246-8837-8EB81C4C7F15}" dt="2024-11-03T20:53:33.622" v="5066" actId="14100"/>
          <ac:picMkLst>
            <pc:docMk/>
            <pc:sldMk cId="2372068573" sldId="940"/>
            <ac:picMk id="12" creationId="{5783127C-59FF-89AA-CFBB-F27633183BE8}"/>
          </ac:picMkLst>
        </pc:picChg>
        <pc:picChg chg="del">
          <ac:chgData name="Murgatroyd, Laura (STFC,RAL,SC)" userId="76e00762-ea1c-467e-939f-b124c9e7b6cd" providerId="ADAL" clId="{0607CA77-A83E-4246-8837-8EB81C4C7F15}" dt="2024-11-03T20:52:56.822" v="5056" actId="478"/>
          <ac:picMkLst>
            <pc:docMk/>
            <pc:sldMk cId="2372068573" sldId="940"/>
            <ac:picMk id="16" creationId="{106D748C-5CFD-AD8D-B586-FD7FC883A8FF}"/>
          </ac:picMkLst>
        </pc:picChg>
      </pc:sldChg>
      <pc:sldChg chg="addSp delSp modSp add mod">
        <pc:chgData name="Murgatroyd, Laura (STFC,RAL,SC)" userId="76e00762-ea1c-467e-939f-b124c9e7b6cd" providerId="ADAL" clId="{0607CA77-A83E-4246-8837-8EB81C4C7F15}" dt="2024-11-03T22:18:50.156" v="6224" actId="478"/>
        <pc:sldMkLst>
          <pc:docMk/>
          <pc:sldMk cId="1303236259" sldId="941"/>
        </pc:sldMkLst>
        <pc:spChg chg="mod">
          <ac:chgData name="Murgatroyd, Laura (STFC,RAL,SC)" userId="76e00762-ea1c-467e-939f-b124c9e7b6cd" providerId="ADAL" clId="{0607CA77-A83E-4246-8837-8EB81C4C7F15}" dt="2024-11-03T21:00:34.584" v="5301" actId="20577"/>
          <ac:spMkLst>
            <pc:docMk/>
            <pc:sldMk cId="1303236259" sldId="941"/>
            <ac:spMk id="11" creationId="{D0DFF41C-CD4A-2B0B-899D-0010D92CBAC8}"/>
          </ac:spMkLst>
        </pc:spChg>
        <pc:spChg chg="mod">
          <ac:chgData name="Murgatroyd, Laura (STFC,RAL,SC)" userId="76e00762-ea1c-467e-939f-b124c9e7b6cd" providerId="ADAL" clId="{0607CA77-A83E-4246-8837-8EB81C4C7F15}" dt="2024-11-03T20:58:16.491" v="5250" actId="1035"/>
          <ac:spMkLst>
            <pc:docMk/>
            <pc:sldMk cId="1303236259" sldId="941"/>
            <ac:spMk id="13" creationId="{EB611242-38C0-1D3D-A1B8-2BF9A94DF5E7}"/>
          </ac:spMkLst>
        </pc:spChg>
        <pc:spChg chg="mod">
          <ac:chgData name="Murgatroyd, Laura (STFC,RAL,SC)" userId="76e00762-ea1c-467e-939f-b124c9e7b6cd" providerId="ADAL" clId="{0607CA77-A83E-4246-8837-8EB81C4C7F15}" dt="2024-11-03T20:56:42.915" v="5191" actId="1076"/>
          <ac:spMkLst>
            <pc:docMk/>
            <pc:sldMk cId="1303236259" sldId="941"/>
            <ac:spMk id="14" creationId="{9B44CDFD-D563-A32C-B9CD-9A655A98AF4B}"/>
          </ac:spMkLst>
        </pc:spChg>
        <pc:spChg chg="del mod">
          <ac:chgData name="Murgatroyd, Laura (STFC,RAL,SC)" userId="76e00762-ea1c-467e-939f-b124c9e7b6cd" providerId="ADAL" clId="{0607CA77-A83E-4246-8837-8EB81C4C7F15}" dt="2024-11-03T20:58:51.866" v="5283" actId="478"/>
          <ac:spMkLst>
            <pc:docMk/>
            <pc:sldMk cId="1303236259" sldId="941"/>
            <ac:spMk id="15" creationId="{5B109634-69B3-8C07-1ABE-CA2A47BE35EC}"/>
          </ac:spMkLst>
        </pc:spChg>
        <pc:spChg chg="add del mod">
          <ac:chgData name="Murgatroyd, Laura (STFC,RAL,SC)" userId="76e00762-ea1c-467e-939f-b124c9e7b6cd" providerId="ADAL" clId="{0607CA77-A83E-4246-8837-8EB81C4C7F15}" dt="2024-11-03T22:18:49.150" v="6222" actId="478"/>
          <ac:spMkLst>
            <pc:docMk/>
            <pc:sldMk cId="1303236259" sldId="941"/>
            <ac:spMk id="16" creationId="{A2F8A8EA-0CA7-DD6B-0618-1A957879E3A8}"/>
          </ac:spMkLst>
        </pc:spChg>
        <pc:spChg chg="add del mod">
          <ac:chgData name="Murgatroyd, Laura (STFC,RAL,SC)" userId="76e00762-ea1c-467e-939f-b124c9e7b6cd" providerId="ADAL" clId="{0607CA77-A83E-4246-8837-8EB81C4C7F15}" dt="2024-11-03T22:18:48.263" v="6221" actId="478"/>
          <ac:spMkLst>
            <pc:docMk/>
            <pc:sldMk cId="1303236259" sldId="941"/>
            <ac:spMk id="17" creationId="{46AD1C89-2722-0D84-B2D0-69AD08FCE421}"/>
          </ac:spMkLst>
        </pc:spChg>
        <pc:picChg chg="del mod">
          <ac:chgData name="Murgatroyd, Laura (STFC,RAL,SC)" userId="76e00762-ea1c-467e-939f-b124c9e7b6cd" providerId="ADAL" clId="{0607CA77-A83E-4246-8837-8EB81C4C7F15}" dt="2024-11-03T22:18:46.669" v="6220" actId="478"/>
          <ac:picMkLst>
            <pc:docMk/>
            <pc:sldMk cId="1303236259" sldId="941"/>
            <ac:picMk id="6" creationId="{83E5866D-5275-71D7-6DD7-05706938F4F8}"/>
          </ac:picMkLst>
        </pc:picChg>
        <pc:picChg chg="add mod modCrop">
          <ac:chgData name="Murgatroyd, Laura (STFC,RAL,SC)" userId="76e00762-ea1c-467e-939f-b124c9e7b6cd" providerId="ADAL" clId="{0607CA77-A83E-4246-8837-8EB81C4C7F15}" dt="2024-11-03T20:59:33.025" v="5296" actId="1076"/>
          <ac:picMkLst>
            <pc:docMk/>
            <pc:sldMk cId="1303236259" sldId="941"/>
            <ac:picMk id="7" creationId="{E0C56595-7EC4-F140-62FF-A35ECF274B8F}"/>
          </ac:picMkLst>
        </pc:picChg>
        <pc:picChg chg="mod">
          <ac:chgData name="Murgatroyd, Laura (STFC,RAL,SC)" userId="76e00762-ea1c-467e-939f-b124c9e7b6cd" providerId="ADAL" clId="{0607CA77-A83E-4246-8837-8EB81C4C7F15}" dt="2024-11-03T20:56:40.427" v="5190" actId="14100"/>
          <ac:picMkLst>
            <pc:docMk/>
            <pc:sldMk cId="1303236259" sldId="941"/>
            <ac:picMk id="8" creationId="{382862CA-5A8E-B810-F7C3-BBC88155EAED}"/>
          </ac:picMkLst>
        </pc:picChg>
        <pc:picChg chg="add del mod">
          <ac:chgData name="Murgatroyd, Laura (STFC,RAL,SC)" userId="76e00762-ea1c-467e-939f-b124c9e7b6cd" providerId="ADAL" clId="{0607CA77-A83E-4246-8837-8EB81C4C7F15}" dt="2024-11-03T22:18:49.612" v="6223" actId="478"/>
          <ac:picMkLst>
            <pc:docMk/>
            <pc:sldMk cId="1303236259" sldId="941"/>
            <ac:picMk id="9" creationId="{BDA8FB24-87FD-EAB2-FE8C-3ADA9FDE6A11}"/>
          </ac:picMkLst>
        </pc:picChg>
        <pc:picChg chg="mod">
          <ac:chgData name="Murgatroyd, Laura (STFC,RAL,SC)" userId="76e00762-ea1c-467e-939f-b124c9e7b6cd" providerId="ADAL" clId="{0607CA77-A83E-4246-8837-8EB81C4C7F15}" dt="2024-11-03T20:58:07.797" v="5226" actId="1035"/>
          <ac:picMkLst>
            <pc:docMk/>
            <pc:sldMk cId="1303236259" sldId="941"/>
            <ac:picMk id="10" creationId="{91A977C5-5F41-30C6-CB4E-C78F83BBC1F0}"/>
          </ac:picMkLst>
        </pc:picChg>
        <pc:picChg chg="mod">
          <ac:chgData name="Murgatroyd, Laura (STFC,RAL,SC)" userId="76e00762-ea1c-467e-939f-b124c9e7b6cd" providerId="ADAL" clId="{0607CA77-A83E-4246-8837-8EB81C4C7F15}" dt="2024-11-03T20:58:09.266" v="5231" actId="1035"/>
          <ac:picMkLst>
            <pc:docMk/>
            <pc:sldMk cId="1303236259" sldId="941"/>
            <ac:picMk id="12" creationId="{5783127C-59FF-89AA-CFBB-F27633183BE8}"/>
          </ac:picMkLst>
        </pc:picChg>
        <pc:picChg chg="add del mod modCrop">
          <ac:chgData name="Murgatroyd, Laura (STFC,RAL,SC)" userId="76e00762-ea1c-467e-939f-b124c9e7b6cd" providerId="ADAL" clId="{0607CA77-A83E-4246-8837-8EB81C4C7F15}" dt="2024-11-03T22:18:50.156" v="6224" actId="478"/>
          <ac:picMkLst>
            <pc:docMk/>
            <pc:sldMk cId="1303236259" sldId="941"/>
            <ac:picMk id="18" creationId="{82E68CDC-1AC0-36FB-C6A5-82B5FF044F9B}"/>
          </ac:picMkLst>
        </pc:picChg>
      </pc:sldChg>
      <pc:sldChg chg="addSp delSp modSp add mod modNotesTx">
        <pc:chgData name="Murgatroyd, Laura (STFC,RAL,SC)" userId="76e00762-ea1c-467e-939f-b124c9e7b6cd" providerId="ADAL" clId="{0607CA77-A83E-4246-8837-8EB81C4C7F15}" dt="2024-11-03T21:08:31.375" v="5803" actId="403"/>
        <pc:sldMkLst>
          <pc:docMk/>
          <pc:sldMk cId="6222026" sldId="942"/>
        </pc:sldMkLst>
        <pc:spChg chg="del">
          <ac:chgData name="Murgatroyd, Laura (STFC,RAL,SC)" userId="76e00762-ea1c-467e-939f-b124c9e7b6cd" providerId="ADAL" clId="{0607CA77-A83E-4246-8837-8EB81C4C7F15}" dt="2024-11-03T21:04:52.965" v="5390" actId="478"/>
          <ac:spMkLst>
            <pc:docMk/>
            <pc:sldMk cId="6222026" sldId="942"/>
            <ac:spMk id="11" creationId="{D0DFF41C-CD4A-2B0B-899D-0010D92CBAC8}"/>
          </ac:spMkLst>
        </pc:spChg>
        <pc:spChg chg="del">
          <ac:chgData name="Murgatroyd, Laura (STFC,RAL,SC)" userId="76e00762-ea1c-467e-939f-b124c9e7b6cd" providerId="ADAL" clId="{0607CA77-A83E-4246-8837-8EB81C4C7F15}" dt="2024-11-03T21:04:52.965" v="5390" actId="478"/>
          <ac:spMkLst>
            <pc:docMk/>
            <pc:sldMk cId="6222026" sldId="942"/>
            <ac:spMk id="13" creationId="{EB611242-38C0-1D3D-A1B8-2BF9A94DF5E7}"/>
          </ac:spMkLst>
        </pc:spChg>
        <pc:spChg chg="del">
          <ac:chgData name="Murgatroyd, Laura (STFC,RAL,SC)" userId="76e00762-ea1c-467e-939f-b124c9e7b6cd" providerId="ADAL" clId="{0607CA77-A83E-4246-8837-8EB81C4C7F15}" dt="2024-11-03T21:04:52.965" v="5390" actId="478"/>
          <ac:spMkLst>
            <pc:docMk/>
            <pc:sldMk cId="6222026" sldId="942"/>
            <ac:spMk id="14" creationId="{9B44CDFD-D563-A32C-B9CD-9A655A98AF4B}"/>
          </ac:spMkLst>
        </pc:spChg>
        <pc:spChg chg="del">
          <ac:chgData name="Murgatroyd, Laura (STFC,RAL,SC)" userId="76e00762-ea1c-467e-939f-b124c9e7b6cd" providerId="ADAL" clId="{0607CA77-A83E-4246-8837-8EB81C4C7F15}" dt="2024-11-03T21:06:33.045" v="5600" actId="478"/>
          <ac:spMkLst>
            <pc:docMk/>
            <pc:sldMk cId="6222026" sldId="942"/>
            <ac:spMk id="16" creationId="{A2F8A8EA-0CA7-DD6B-0618-1A957879E3A8}"/>
          </ac:spMkLst>
        </pc:spChg>
        <pc:spChg chg="del">
          <ac:chgData name="Murgatroyd, Laura (STFC,RAL,SC)" userId="76e00762-ea1c-467e-939f-b124c9e7b6cd" providerId="ADAL" clId="{0607CA77-A83E-4246-8837-8EB81C4C7F15}" dt="2024-11-03T21:04:52.965" v="5390" actId="478"/>
          <ac:spMkLst>
            <pc:docMk/>
            <pc:sldMk cId="6222026" sldId="942"/>
            <ac:spMk id="17" creationId="{46AD1C89-2722-0D84-B2D0-69AD08FCE421}"/>
          </ac:spMkLst>
        </pc:spChg>
        <pc:spChg chg="add mod">
          <ac:chgData name="Murgatroyd, Laura (STFC,RAL,SC)" userId="76e00762-ea1c-467e-939f-b124c9e7b6cd" providerId="ADAL" clId="{0607CA77-A83E-4246-8837-8EB81C4C7F15}" dt="2024-11-03T21:08:31.375" v="5803" actId="403"/>
          <ac:spMkLst>
            <pc:docMk/>
            <pc:sldMk cId="6222026" sldId="942"/>
            <ac:spMk id="19" creationId="{FDE9CB54-0A96-1C26-48F9-8C1D707B9A2D}"/>
          </ac:spMkLst>
        </pc:sp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6" creationId="{83E5866D-5275-71D7-6DD7-05706938F4F8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7" creationId="{E0C56595-7EC4-F140-62FF-A35ECF274B8F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8" creationId="{382862CA-5A8E-B810-F7C3-BBC88155EAED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9" creationId="{BDA8FB24-87FD-EAB2-FE8C-3ADA9FDE6A11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10" creationId="{91A977C5-5F41-30C6-CB4E-C78F83BBC1F0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12" creationId="{5783127C-59FF-89AA-CFBB-F27633183BE8}"/>
          </ac:picMkLst>
        </pc:picChg>
        <pc:picChg chg="add mod">
          <ac:chgData name="Murgatroyd, Laura (STFC,RAL,SC)" userId="76e00762-ea1c-467e-939f-b124c9e7b6cd" providerId="ADAL" clId="{0607CA77-A83E-4246-8837-8EB81C4C7F15}" dt="2024-11-03T21:05:02.132" v="5391"/>
          <ac:picMkLst>
            <pc:docMk/>
            <pc:sldMk cId="6222026" sldId="942"/>
            <ac:picMk id="15" creationId="{AC8DD227-DAFB-478D-5F8B-153E5A00FC13}"/>
          </ac:picMkLst>
        </pc:picChg>
        <pc:picChg chg="del">
          <ac:chgData name="Murgatroyd, Laura (STFC,RAL,SC)" userId="76e00762-ea1c-467e-939f-b124c9e7b6cd" providerId="ADAL" clId="{0607CA77-A83E-4246-8837-8EB81C4C7F15}" dt="2024-11-03T21:04:52.965" v="5390" actId="478"/>
          <ac:picMkLst>
            <pc:docMk/>
            <pc:sldMk cId="6222026" sldId="942"/>
            <ac:picMk id="18" creationId="{82E68CDC-1AC0-36FB-C6A5-82B5FF044F9B}"/>
          </ac:picMkLst>
        </pc:picChg>
      </pc:sldChg>
      <pc:sldChg chg="delSp modSp add mod">
        <pc:chgData name="Murgatroyd, Laura (STFC,RAL,SC)" userId="76e00762-ea1c-467e-939f-b124c9e7b6cd" providerId="ADAL" clId="{0607CA77-A83E-4246-8837-8EB81C4C7F15}" dt="2024-11-03T21:14:41.845" v="5906" actId="20577"/>
        <pc:sldMkLst>
          <pc:docMk/>
          <pc:sldMk cId="3750269658" sldId="943"/>
        </pc:sldMkLst>
        <pc:spChg chg="mod">
          <ac:chgData name="Murgatroyd, Laura (STFC,RAL,SC)" userId="76e00762-ea1c-467e-939f-b124c9e7b6cd" providerId="ADAL" clId="{0607CA77-A83E-4246-8837-8EB81C4C7F15}" dt="2024-11-03T21:14:41.845" v="5906" actId="20577"/>
          <ac:spMkLst>
            <pc:docMk/>
            <pc:sldMk cId="3750269658" sldId="943"/>
            <ac:spMk id="10" creationId="{4C4817D6-80C5-53F5-73C0-A0A64EE1C6C0}"/>
          </ac:spMkLst>
        </pc:spChg>
        <pc:spChg chg="del">
          <ac:chgData name="Murgatroyd, Laura (STFC,RAL,SC)" userId="76e00762-ea1c-467e-939f-b124c9e7b6cd" providerId="ADAL" clId="{0607CA77-A83E-4246-8837-8EB81C4C7F15}" dt="2024-11-03T21:14:24.866" v="5904" actId="478"/>
          <ac:spMkLst>
            <pc:docMk/>
            <pc:sldMk cId="3750269658" sldId="943"/>
            <ac:spMk id="18" creationId="{89506544-8A7C-EE50-92DE-7EFE5382E7FD}"/>
          </ac:spMkLst>
        </pc:spChg>
      </pc:sldChg>
      <pc:sldChg chg="add del">
        <pc:chgData name="Murgatroyd, Laura (STFC,RAL,SC)" userId="76e00762-ea1c-467e-939f-b124c9e7b6cd" providerId="ADAL" clId="{0607CA77-A83E-4246-8837-8EB81C4C7F15}" dt="2024-11-03T21:48:58.243" v="6166"/>
        <pc:sldMkLst>
          <pc:docMk/>
          <pc:sldMk cId="3461705779" sldId="944"/>
        </pc:sldMkLst>
      </pc:sldChg>
      <pc:sldChg chg="modSp add mod">
        <pc:chgData name="Murgatroyd, Laura (STFC,RAL,SC)" userId="76e00762-ea1c-467e-939f-b124c9e7b6cd" providerId="ADAL" clId="{0607CA77-A83E-4246-8837-8EB81C4C7F15}" dt="2024-11-03T21:56:58.158" v="6174" actId="207"/>
        <pc:sldMkLst>
          <pc:docMk/>
          <pc:sldMk cId="3870673008" sldId="944"/>
        </pc:sldMkLst>
        <pc:spChg chg="mod">
          <ac:chgData name="Murgatroyd, Laura (STFC,RAL,SC)" userId="76e00762-ea1c-467e-939f-b124c9e7b6cd" providerId="ADAL" clId="{0607CA77-A83E-4246-8837-8EB81C4C7F15}" dt="2024-11-03T21:56:58.158" v="6174" actId="207"/>
          <ac:spMkLst>
            <pc:docMk/>
            <pc:sldMk cId="3870673008" sldId="944"/>
            <ac:spMk id="3" creationId="{45C5E11F-C3BA-51FB-2E5B-669BA25FAE5D}"/>
          </ac:spMkLst>
        </pc:spChg>
      </pc:sldChg>
      <pc:sldChg chg="modSp add mod">
        <pc:chgData name="Murgatroyd, Laura (STFC,RAL,SC)" userId="76e00762-ea1c-467e-939f-b124c9e7b6cd" providerId="ADAL" clId="{0607CA77-A83E-4246-8837-8EB81C4C7F15}" dt="2024-11-03T21:58:00.184" v="6183" actId="113"/>
        <pc:sldMkLst>
          <pc:docMk/>
          <pc:sldMk cId="269550217" sldId="945"/>
        </pc:sldMkLst>
        <pc:spChg chg="mod">
          <ac:chgData name="Murgatroyd, Laura (STFC,RAL,SC)" userId="76e00762-ea1c-467e-939f-b124c9e7b6cd" providerId="ADAL" clId="{0607CA77-A83E-4246-8837-8EB81C4C7F15}" dt="2024-11-03T21:58:00.184" v="6183" actId="113"/>
          <ac:spMkLst>
            <pc:docMk/>
            <pc:sldMk cId="269550217" sldId="945"/>
            <ac:spMk id="3" creationId="{45C5E11F-C3BA-51FB-2E5B-669BA25FAE5D}"/>
          </ac:spMkLst>
        </pc:spChg>
      </pc:sldChg>
      <pc:sldChg chg="add">
        <pc:chgData name="Murgatroyd, Laura (STFC,RAL,SC)" userId="76e00762-ea1c-467e-939f-b124c9e7b6cd" providerId="ADAL" clId="{0607CA77-A83E-4246-8837-8EB81C4C7F15}" dt="2024-11-03T21:59:50.432" v="6184"/>
        <pc:sldMkLst>
          <pc:docMk/>
          <pc:sldMk cId="54848891" sldId="946"/>
        </pc:sldMkLst>
      </pc:sldChg>
      <pc:sldChg chg="add">
        <pc:chgData name="Murgatroyd, Laura (STFC,RAL,SC)" userId="76e00762-ea1c-467e-939f-b124c9e7b6cd" providerId="ADAL" clId="{0607CA77-A83E-4246-8837-8EB81C4C7F15}" dt="2024-11-03T22:18:43.559" v="6219" actId="2890"/>
        <pc:sldMkLst>
          <pc:docMk/>
          <pc:sldMk cId="3357995258" sldId="947"/>
        </pc:sldMkLst>
      </pc:sldChg>
    </pc:docChg>
  </pc:docChgLst>
  <pc:docChgLst>
    <pc:chgData name="Pasca, Edoardo (STFC,RAL,SC)" userId="S::edoardo.pasca@stfc.ac.uk::a9830d8a-4989-496e-a7ab-f8bfb0ff72ff" providerId="AD" clId="Web-{F1FFAAD8-5DD0-A581-254B-0C5358C31CA1}"/>
    <pc:docChg chg="modSld">
      <pc:chgData name="Pasca, Edoardo (STFC,RAL,SC)" userId="S::edoardo.pasca@stfc.ac.uk::a9830d8a-4989-496e-a7ab-f8bfb0ff72ff" providerId="AD" clId="Web-{F1FFAAD8-5DD0-A581-254B-0C5358C31CA1}" dt="2024-04-30T14:59:45.750" v="85" actId="20577"/>
      <pc:docMkLst>
        <pc:docMk/>
      </pc:docMkLst>
      <pc:sldChg chg="modSp">
        <pc:chgData name="Pasca, Edoardo (STFC,RAL,SC)" userId="S::edoardo.pasca@stfc.ac.uk::a9830d8a-4989-496e-a7ab-f8bfb0ff72ff" providerId="AD" clId="Web-{F1FFAAD8-5DD0-A581-254B-0C5358C31CA1}" dt="2024-04-30T14:59:45.750" v="85" actId="20577"/>
        <pc:sldMkLst>
          <pc:docMk/>
          <pc:sldMk cId="1968784056" sldId="316"/>
        </pc:sldMkLst>
      </pc:sldChg>
    </pc:docChg>
  </pc:docChgLst>
  <pc:docChgLst>
    <pc:chgData name="Pasca, Edoardo (STFC,RAL,SC)" userId="a9830d8a-4989-496e-a7ab-f8bfb0ff72ff" providerId="ADAL" clId="{B3B7DAD1-085E-4BF1-8ED0-D3439F601830}"/>
    <pc:docChg chg="undo custSel addSld delSld modSld sldOrd addMainMaster delMainMaster">
      <pc:chgData name="Pasca, Edoardo (STFC,RAL,SC)" userId="a9830d8a-4989-496e-a7ab-f8bfb0ff72ff" providerId="ADAL" clId="{B3B7DAD1-085E-4BF1-8ED0-D3439F601830}" dt="2023-03-28T06:54:30.264" v="1791" actId="1076"/>
      <pc:docMkLst>
        <pc:docMk/>
      </pc:docMkLst>
      <pc:sldChg chg="modSp mod">
        <pc:chgData name="Pasca, Edoardo (STFC,RAL,SC)" userId="a9830d8a-4989-496e-a7ab-f8bfb0ff72ff" providerId="ADAL" clId="{B3B7DAD1-085E-4BF1-8ED0-D3439F601830}" dt="2023-03-17T21:19:36.504" v="1693" actId="20577"/>
        <pc:sldMkLst>
          <pc:docMk/>
          <pc:sldMk cId="853836374" sldId="258"/>
        </pc:sldMkLst>
      </pc:sldChg>
      <pc:sldChg chg="mod modShow">
        <pc:chgData name="Pasca, Edoardo (STFC,RAL,SC)" userId="a9830d8a-4989-496e-a7ab-f8bfb0ff72ff" providerId="ADAL" clId="{B3B7DAD1-085E-4BF1-8ED0-D3439F601830}" dt="2023-03-16T14:07:05.085" v="413" actId="729"/>
        <pc:sldMkLst>
          <pc:docMk/>
          <pc:sldMk cId="2569785579" sldId="266"/>
        </pc:sldMkLst>
      </pc:sldChg>
      <pc:sldChg chg="delSp mod delAnim">
        <pc:chgData name="Pasca, Edoardo (STFC,RAL,SC)" userId="a9830d8a-4989-496e-a7ab-f8bfb0ff72ff" providerId="ADAL" clId="{B3B7DAD1-085E-4BF1-8ED0-D3439F601830}" dt="2023-03-16T14:08:39.266" v="414" actId="478"/>
        <pc:sldMkLst>
          <pc:docMk/>
          <pc:sldMk cId="2733684000" sldId="268"/>
        </pc:sldMkLst>
      </pc:sldChg>
      <pc:sldChg chg="addSp delSp modSp mod modClrScheme chgLayout">
        <pc:chgData name="Pasca, Edoardo (STFC,RAL,SC)" userId="a9830d8a-4989-496e-a7ab-f8bfb0ff72ff" providerId="ADAL" clId="{B3B7DAD1-085E-4BF1-8ED0-D3439F601830}" dt="2023-03-16T14:14:14.934" v="616" actId="1076"/>
        <pc:sldMkLst>
          <pc:docMk/>
          <pc:sldMk cId="450594668" sldId="275"/>
        </pc:sldMkLst>
      </pc:sldChg>
      <pc:sldChg chg="ord">
        <pc:chgData name="Pasca, Edoardo (STFC,RAL,SC)" userId="a9830d8a-4989-496e-a7ab-f8bfb0ff72ff" providerId="ADAL" clId="{B3B7DAD1-085E-4BF1-8ED0-D3439F601830}" dt="2023-03-16T14:23:17.386" v="716"/>
        <pc:sldMkLst>
          <pc:docMk/>
          <pc:sldMk cId="861739645" sldId="276"/>
        </pc:sldMkLst>
      </pc:sldChg>
      <pc:sldChg chg="del">
        <pc:chgData name="Pasca, Edoardo (STFC,RAL,SC)" userId="a9830d8a-4989-496e-a7ab-f8bfb0ff72ff" providerId="ADAL" clId="{B3B7DAD1-085E-4BF1-8ED0-D3439F601830}" dt="2023-03-16T14:24:05.814" v="721" actId="47"/>
        <pc:sldMkLst>
          <pc:docMk/>
          <pc:sldMk cId="3643330916" sldId="277"/>
        </pc:sldMkLst>
      </pc:sldChg>
      <pc:sldChg chg="del">
        <pc:chgData name="Pasca, Edoardo (STFC,RAL,SC)" userId="a9830d8a-4989-496e-a7ab-f8bfb0ff72ff" providerId="ADAL" clId="{B3B7DAD1-085E-4BF1-8ED0-D3439F601830}" dt="2023-03-16T14:24:13.003" v="722" actId="47"/>
        <pc:sldMkLst>
          <pc:docMk/>
          <pc:sldMk cId="811584686" sldId="278"/>
        </pc:sldMkLst>
      </pc:sldChg>
      <pc:sldChg chg="del">
        <pc:chgData name="Pasca, Edoardo (STFC,RAL,SC)" userId="a9830d8a-4989-496e-a7ab-f8bfb0ff72ff" providerId="ADAL" clId="{B3B7DAD1-085E-4BF1-8ED0-D3439F601830}" dt="2023-03-16T14:24:13.003" v="722" actId="47"/>
        <pc:sldMkLst>
          <pc:docMk/>
          <pc:sldMk cId="3347799896" sldId="279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4163942021" sldId="281"/>
        </pc:sldMkLst>
      </pc:sldChg>
      <pc:sldChg chg="ord">
        <pc:chgData name="Pasca, Edoardo (STFC,RAL,SC)" userId="a9830d8a-4989-496e-a7ab-f8bfb0ff72ff" providerId="ADAL" clId="{B3B7DAD1-085E-4BF1-8ED0-D3439F601830}" dt="2023-03-16T14:24:23.807" v="724"/>
        <pc:sldMkLst>
          <pc:docMk/>
          <pc:sldMk cId="1020012591" sldId="282"/>
        </pc:sldMkLst>
      </pc:sldChg>
      <pc:sldChg chg="del">
        <pc:chgData name="Pasca, Edoardo (STFC,RAL,SC)" userId="a9830d8a-4989-496e-a7ab-f8bfb0ff72ff" providerId="ADAL" clId="{B3B7DAD1-085E-4BF1-8ED0-D3439F601830}" dt="2023-03-16T14:26:57.449" v="772" actId="47"/>
        <pc:sldMkLst>
          <pc:docMk/>
          <pc:sldMk cId="4240297802" sldId="284"/>
        </pc:sldMkLst>
      </pc:sldChg>
      <pc:sldChg chg="del">
        <pc:chgData name="Pasca, Edoardo (STFC,RAL,SC)" userId="a9830d8a-4989-496e-a7ab-f8bfb0ff72ff" providerId="ADAL" clId="{B3B7DAD1-085E-4BF1-8ED0-D3439F601830}" dt="2023-03-16T14:26:57.449" v="772" actId="47"/>
        <pc:sldMkLst>
          <pc:docMk/>
          <pc:sldMk cId="1776169063" sldId="285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3512998721" sldId="296"/>
        </pc:sldMkLst>
      </pc:sldChg>
      <pc:sldChg chg="modSp mod">
        <pc:chgData name="Pasca, Edoardo (STFC,RAL,SC)" userId="a9830d8a-4989-496e-a7ab-f8bfb0ff72ff" providerId="ADAL" clId="{B3B7DAD1-085E-4BF1-8ED0-D3439F601830}" dt="2023-03-20T16:28:25.112" v="1784" actId="207"/>
        <pc:sldMkLst>
          <pc:docMk/>
          <pc:sldMk cId="4256785333" sldId="297"/>
        </pc:sldMkLst>
      </pc:sldChg>
      <pc:sldChg chg="modSp add mod">
        <pc:chgData name="Pasca, Edoardo (STFC,RAL,SC)" userId="a9830d8a-4989-496e-a7ab-f8bfb0ff72ff" providerId="ADAL" clId="{B3B7DAD1-085E-4BF1-8ED0-D3439F601830}" dt="2023-03-17T14:53:35.245" v="1566" actId="113"/>
        <pc:sldMkLst>
          <pc:docMk/>
          <pc:sldMk cId="1558097637" sldId="298"/>
        </pc:sldMkLst>
      </pc:sldChg>
      <pc:sldChg chg="del">
        <pc:chgData name="Pasca, Edoardo (STFC,RAL,SC)" userId="a9830d8a-4989-496e-a7ab-f8bfb0ff72ff" providerId="ADAL" clId="{B3B7DAD1-085E-4BF1-8ED0-D3439F601830}" dt="2023-03-16T14:36:47.913" v="829" actId="2696"/>
        <pc:sldMkLst>
          <pc:docMk/>
          <pc:sldMk cId="3573529059" sldId="298"/>
        </pc:sldMkLst>
      </pc:sldChg>
      <pc:sldChg chg="mod modShow">
        <pc:chgData name="Pasca, Edoardo (STFC,RAL,SC)" userId="a9830d8a-4989-496e-a7ab-f8bfb0ff72ff" providerId="ADAL" clId="{B3B7DAD1-085E-4BF1-8ED0-D3439F601830}" dt="2023-03-16T14:44:04.846" v="851" actId="729"/>
        <pc:sldMkLst>
          <pc:docMk/>
          <pc:sldMk cId="1040373941" sldId="302"/>
        </pc:sldMkLst>
      </pc:sldChg>
      <pc:sldChg chg="ord">
        <pc:chgData name="Pasca, Edoardo (STFC,RAL,SC)" userId="a9830d8a-4989-496e-a7ab-f8bfb0ff72ff" providerId="ADAL" clId="{B3B7DAD1-085E-4BF1-8ED0-D3439F601830}" dt="2023-03-16T14:52:33.693" v="1021"/>
        <pc:sldMkLst>
          <pc:docMk/>
          <pc:sldMk cId="1575222778" sldId="303"/>
        </pc:sldMkLst>
      </pc:sldChg>
      <pc:sldChg chg="ord">
        <pc:chgData name="Pasca, Edoardo (STFC,RAL,SC)" userId="a9830d8a-4989-496e-a7ab-f8bfb0ff72ff" providerId="ADAL" clId="{B3B7DAD1-085E-4BF1-8ED0-D3439F601830}" dt="2023-03-16T16:04:19.271" v="1179"/>
        <pc:sldMkLst>
          <pc:docMk/>
          <pc:sldMk cId="2353049673" sldId="304"/>
        </pc:sldMkLst>
      </pc:sldChg>
      <pc:sldChg chg="mod ord modShow">
        <pc:chgData name="Pasca, Edoardo (STFC,RAL,SC)" userId="a9830d8a-4989-496e-a7ab-f8bfb0ff72ff" providerId="ADAL" clId="{B3B7DAD1-085E-4BF1-8ED0-D3439F601830}" dt="2023-03-16T16:27:06.248" v="1388"/>
        <pc:sldMkLst>
          <pc:docMk/>
          <pc:sldMk cId="2083317871" sldId="305"/>
        </pc:sldMkLst>
      </pc:sldChg>
      <pc:sldChg chg="modSp mod">
        <pc:chgData name="Pasca, Edoardo (STFC,RAL,SC)" userId="a9830d8a-4989-496e-a7ab-f8bfb0ff72ff" providerId="ADAL" clId="{B3B7DAD1-085E-4BF1-8ED0-D3439F601830}" dt="2023-03-17T15:00:18.687" v="1618" actId="20577"/>
        <pc:sldMkLst>
          <pc:docMk/>
          <pc:sldMk cId="1601543669" sldId="306"/>
        </pc:sldMkLst>
      </pc:sldChg>
      <pc:sldChg chg="modSp mod">
        <pc:chgData name="Pasca, Edoardo (STFC,RAL,SC)" userId="a9830d8a-4989-496e-a7ab-f8bfb0ff72ff" providerId="ADAL" clId="{B3B7DAD1-085E-4BF1-8ED0-D3439F601830}" dt="2023-03-16T14:17:13.198" v="660" actId="20577"/>
        <pc:sldMkLst>
          <pc:docMk/>
          <pc:sldMk cId="982495295" sldId="309"/>
        </pc:sldMkLst>
      </pc:sldChg>
      <pc:sldChg chg="del">
        <pc:chgData name="Pasca, Edoardo (STFC,RAL,SC)" userId="a9830d8a-4989-496e-a7ab-f8bfb0ff72ff" providerId="ADAL" clId="{B3B7DAD1-085E-4BF1-8ED0-D3439F601830}" dt="2023-03-16T14:27:18.252" v="773" actId="47"/>
        <pc:sldMkLst>
          <pc:docMk/>
          <pc:sldMk cId="3504510486" sldId="311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3325436682" sldId="313"/>
        </pc:sldMkLst>
      </pc:sldChg>
      <pc:sldChg chg="addSp delSp modSp mod modClrScheme chgLayout">
        <pc:chgData name="Pasca, Edoardo (STFC,RAL,SC)" userId="a9830d8a-4989-496e-a7ab-f8bfb0ff72ff" providerId="ADAL" clId="{B3B7DAD1-085E-4BF1-8ED0-D3439F601830}" dt="2023-03-16T14:10:17.830" v="417"/>
        <pc:sldMkLst>
          <pc:docMk/>
          <pc:sldMk cId="1043529986" sldId="319"/>
        </pc:sldMkLst>
      </pc:sldChg>
      <pc:sldChg chg="delSp modSp mod ord modClrScheme chgLayout">
        <pc:chgData name="Pasca, Edoardo (STFC,RAL,SC)" userId="a9830d8a-4989-496e-a7ab-f8bfb0ff72ff" providerId="ADAL" clId="{B3B7DAD1-085E-4BF1-8ED0-D3439F601830}" dt="2023-03-16T16:27:15.762" v="1389" actId="700"/>
        <pc:sldMkLst>
          <pc:docMk/>
          <pc:sldMk cId="709698134" sldId="321"/>
        </pc:sldMkLst>
      </pc:sldChg>
      <pc:sldChg chg="modSp mod modClrScheme chgLayout">
        <pc:chgData name="Pasca, Edoardo (STFC,RAL,SC)" userId="a9830d8a-4989-496e-a7ab-f8bfb0ff72ff" providerId="ADAL" clId="{B3B7DAD1-085E-4BF1-8ED0-D3439F601830}" dt="2023-03-16T14:29:45.882" v="825" actId="1076"/>
        <pc:sldMkLst>
          <pc:docMk/>
          <pc:sldMk cId="2146877059" sldId="322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3173116170" sldId="323"/>
        </pc:sldMkLst>
      </pc:sldChg>
      <pc:sldChg chg="del">
        <pc:chgData name="Pasca, Edoardo (STFC,RAL,SC)" userId="a9830d8a-4989-496e-a7ab-f8bfb0ff72ff" providerId="ADAL" clId="{B3B7DAD1-085E-4BF1-8ED0-D3439F601830}" dt="2023-03-16T14:24:01.136" v="720" actId="47"/>
        <pc:sldMkLst>
          <pc:docMk/>
          <pc:sldMk cId="1372083461" sldId="329"/>
        </pc:sldMkLst>
      </pc:sldChg>
      <pc:sldChg chg="modSp new mod">
        <pc:chgData name="Pasca, Edoardo (STFC,RAL,SC)" userId="a9830d8a-4989-496e-a7ab-f8bfb0ff72ff" providerId="ADAL" clId="{B3B7DAD1-085E-4BF1-8ED0-D3439F601830}" dt="2023-03-16T13:59:09.130" v="410" actId="20577"/>
        <pc:sldMkLst>
          <pc:docMk/>
          <pc:sldMk cId="3966034724" sldId="330"/>
        </pc:sldMkLst>
      </pc:sldChg>
      <pc:sldChg chg="add">
        <pc:chgData name="Pasca, Edoardo (STFC,RAL,SC)" userId="a9830d8a-4989-496e-a7ab-f8bfb0ff72ff" providerId="ADAL" clId="{B3B7DAD1-085E-4BF1-8ED0-D3439F601830}" dt="2023-03-16T14:06:07.811" v="412"/>
        <pc:sldMkLst>
          <pc:docMk/>
          <pc:sldMk cId="82365995" sldId="331"/>
        </pc:sldMkLst>
      </pc:sldChg>
      <pc:sldChg chg="modSp add mod ord">
        <pc:chgData name="Pasca, Edoardo (STFC,RAL,SC)" userId="a9830d8a-4989-496e-a7ab-f8bfb0ff72ff" providerId="ADAL" clId="{B3B7DAD1-085E-4BF1-8ED0-D3439F601830}" dt="2023-03-16T14:16:52.400" v="649"/>
        <pc:sldMkLst>
          <pc:docMk/>
          <pc:sldMk cId="3643589911" sldId="332"/>
        </pc:sldMkLst>
      </pc:sldChg>
      <pc:sldChg chg="addSp delSp modSp add mod ord">
        <pc:chgData name="Pasca, Edoardo (STFC,RAL,SC)" userId="a9830d8a-4989-496e-a7ab-f8bfb0ff72ff" providerId="ADAL" clId="{B3B7DAD1-085E-4BF1-8ED0-D3439F601830}" dt="2023-03-16T14:19:20.955" v="676" actId="478"/>
        <pc:sldMkLst>
          <pc:docMk/>
          <pc:sldMk cId="2449531020" sldId="333"/>
        </pc:sldMkLst>
      </pc:sldChg>
      <pc:sldChg chg="addSp modSp add mod ord">
        <pc:chgData name="Pasca, Edoardo (STFC,RAL,SC)" userId="a9830d8a-4989-496e-a7ab-f8bfb0ff72ff" providerId="ADAL" clId="{B3B7DAD1-085E-4BF1-8ED0-D3439F601830}" dt="2023-03-16T14:22:22.365" v="712" actId="1076"/>
        <pc:sldMkLst>
          <pc:docMk/>
          <pc:sldMk cId="4128382830" sldId="334"/>
        </pc:sldMkLst>
      </pc:sldChg>
      <pc:sldChg chg="add del ord">
        <pc:chgData name="Pasca, Edoardo (STFC,RAL,SC)" userId="a9830d8a-4989-496e-a7ab-f8bfb0ff72ff" providerId="ADAL" clId="{B3B7DAD1-085E-4BF1-8ED0-D3439F601830}" dt="2023-03-16T14:26:17.622" v="768" actId="47"/>
        <pc:sldMkLst>
          <pc:docMk/>
          <pc:sldMk cId="1049192012" sldId="335"/>
        </pc:sldMkLst>
      </pc:sldChg>
      <pc:sldChg chg="addSp delSp modSp new mod ord modClrScheme chgLayout">
        <pc:chgData name="Pasca, Edoardo (STFC,RAL,SC)" userId="a9830d8a-4989-496e-a7ab-f8bfb0ff72ff" providerId="ADAL" clId="{B3B7DAD1-085E-4BF1-8ED0-D3439F601830}" dt="2023-03-17T21:20:41.987" v="1694" actId="700"/>
        <pc:sldMkLst>
          <pc:docMk/>
          <pc:sldMk cId="2838899647" sldId="336"/>
        </pc:sldMkLst>
      </pc:sldChg>
      <pc:sldChg chg="addSp delSp modSp add mod delAnim">
        <pc:chgData name="Pasca, Edoardo (STFC,RAL,SC)" userId="a9830d8a-4989-496e-a7ab-f8bfb0ff72ff" providerId="ADAL" clId="{B3B7DAD1-085E-4BF1-8ED0-D3439F601830}" dt="2023-03-28T06:54:30.264" v="1791" actId="1076"/>
        <pc:sldMkLst>
          <pc:docMk/>
          <pc:sldMk cId="596707146" sldId="337"/>
        </pc:sldMkLst>
      </pc:sldChg>
      <pc:sldChg chg="add">
        <pc:chgData name="Pasca, Edoardo (STFC,RAL,SC)" userId="a9830d8a-4989-496e-a7ab-f8bfb0ff72ff" providerId="ADAL" clId="{B3B7DAD1-085E-4BF1-8ED0-D3439F601830}" dt="2023-03-16T14:26:06.764" v="765"/>
        <pc:sldMkLst>
          <pc:docMk/>
          <pc:sldMk cId="3048102348" sldId="338"/>
        </pc:sldMkLst>
      </pc:sldChg>
      <pc:sldChg chg="modSp add mod ord">
        <pc:chgData name="Pasca, Edoardo (STFC,RAL,SC)" userId="a9830d8a-4989-496e-a7ab-f8bfb0ff72ff" providerId="ADAL" clId="{B3B7DAD1-085E-4BF1-8ED0-D3439F601830}" dt="2023-03-16T14:27:55.803" v="776" actId="14100"/>
        <pc:sldMkLst>
          <pc:docMk/>
          <pc:sldMk cId="3215950481" sldId="339"/>
        </pc:sldMkLst>
      </pc:sldChg>
      <pc:sldChg chg="delSp add mod ord delAnim">
        <pc:chgData name="Pasca, Edoardo (STFC,RAL,SC)" userId="a9830d8a-4989-496e-a7ab-f8bfb0ff72ff" providerId="ADAL" clId="{B3B7DAD1-085E-4BF1-8ED0-D3439F601830}" dt="2023-03-16T14:27:45.141" v="775"/>
        <pc:sldMkLst>
          <pc:docMk/>
          <pc:sldMk cId="2962558132" sldId="340"/>
        </pc:sldMkLst>
      </pc:sldChg>
      <pc:sldChg chg="modSp add mod ord">
        <pc:chgData name="Pasca, Edoardo (STFC,RAL,SC)" userId="a9830d8a-4989-496e-a7ab-f8bfb0ff72ff" providerId="ADAL" clId="{B3B7DAD1-085E-4BF1-8ED0-D3439F601830}" dt="2023-03-16T14:37:20.729" v="850" actId="20577"/>
        <pc:sldMkLst>
          <pc:docMk/>
          <pc:sldMk cId="503408057" sldId="341"/>
        </pc:sldMkLst>
      </pc:sldChg>
      <pc:sldChg chg="add ord">
        <pc:chgData name="Pasca, Edoardo (STFC,RAL,SC)" userId="a9830d8a-4989-496e-a7ab-f8bfb0ff72ff" providerId="ADAL" clId="{B3B7DAD1-085E-4BF1-8ED0-D3439F601830}" dt="2023-03-16T16:04:06.836" v="1177"/>
        <pc:sldMkLst>
          <pc:docMk/>
          <pc:sldMk cId="1876929625" sldId="342"/>
        </pc:sldMkLst>
      </pc:sldChg>
      <pc:sldChg chg="modSp add mod ord">
        <pc:chgData name="Pasca, Edoardo (STFC,RAL,SC)" userId="a9830d8a-4989-496e-a7ab-f8bfb0ff72ff" providerId="ADAL" clId="{B3B7DAD1-085E-4BF1-8ED0-D3439F601830}" dt="2023-03-21T09:18:20.143" v="1785" actId="207"/>
        <pc:sldMkLst>
          <pc:docMk/>
          <pc:sldMk cId="2806221271" sldId="343"/>
        </pc:sldMkLst>
      </pc:sldChg>
      <pc:sldChg chg="addSp delSp modSp new mod ord modClrScheme chgLayout">
        <pc:chgData name="Pasca, Edoardo (STFC,RAL,SC)" userId="a9830d8a-4989-496e-a7ab-f8bfb0ff72ff" providerId="ADAL" clId="{B3B7DAD1-085E-4BF1-8ED0-D3439F601830}" dt="2023-03-16T14:50:45.243" v="957" actId="20577"/>
        <pc:sldMkLst>
          <pc:docMk/>
          <pc:sldMk cId="1748270625" sldId="344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4:52:18.844" v="1019" actId="20577"/>
        <pc:sldMkLst>
          <pc:docMk/>
          <pc:sldMk cId="1647118429" sldId="345"/>
        </pc:sldMkLst>
      </pc:sldChg>
      <pc:sldChg chg="addSp delSp modSp add mod modClrScheme chgLayout">
        <pc:chgData name="Pasca, Edoardo (STFC,RAL,SC)" userId="a9830d8a-4989-496e-a7ab-f8bfb0ff72ff" providerId="ADAL" clId="{B3B7DAD1-085E-4BF1-8ED0-D3439F601830}" dt="2023-03-16T15:38:52.961" v="1060" actId="20577"/>
        <pc:sldMkLst>
          <pc:docMk/>
          <pc:sldMk cId="4003111856" sldId="346"/>
        </pc:sldMkLst>
      </pc:sldChg>
      <pc:sldChg chg="add del">
        <pc:chgData name="Pasca, Edoardo (STFC,RAL,SC)" userId="a9830d8a-4989-496e-a7ab-f8bfb0ff72ff" providerId="ADAL" clId="{B3B7DAD1-085E-4BF1-8ED0-D3439F601830}" dt="2023-03-16T15:57:31.330" v="1133" actId="2696"/>
        <pc:sldMkLst>
          <pc:docMk/>
          <pc:sldMk cId="2675130687" sldId="347"/>
        </pc:sldMkLst>
      </pc:sldChg>
      <pc:sldChg chg="addSp delSp modSp new mod">
        <pc:chgData name="Pasca, Edoardo (STFC,RAL,SC)" userId="a9830d8a-4989-496e-a7ab-f8bfb0ff72ff" providerId="ADAL" clId="{B3B7DAD1-085E-4BF1-8ED0-D3439F601830}" dt="2023-03-16T16:06:29.112" v="1182" actId="1076"/>
        <pc:sldMkLst>
          <pc:docMk/>
          <pc:sldMk cId="1175415" sldId="348"/>
        </pc:sldMkLst>
      </pc:sldChg>
      <pc:sldChg chg="add ord">
        <pc:chgData name="Pasca, Edoardo (STFC,RAL,SC)" userId="a9830d8a-4989-496e-a7ab-f8bfb0ff72ff" providerId="ADAL" clId="{B3B7DAD1-085E-4BF1-8ED0-D3439F601830}" dt="2023-03-16T16:01:21.443" v="1153"/>
        <pc:sldMkLst>
          <pc:docMk/>
          <pc:sldMk cId="801738685" sldId="349"/>
        </pc:sldMkLst>
      </pc:sldChg>
      <pc:sldChg chg="addSp delSp modSp new mod">
        <pc:chgData name="Pasca, Edoardo (STFC,RAL,SC)" userId="a9830d8a-4989-496e-a7ab-f8bfb0ff72ff" providerId="ADAL" clId="{B3B7DAD1-085E-4BF1-8ED0-D3439F601830}" dt="2023-03-16T16:03:04.226" v="1175" actId="20577"/>
        <pc:sldMkLst>
          <pc:docMk/>
          <pc:sldMk cId="92829161" sldId="350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6:16:14.109" v="1338" actId="1076"/>
        <pc:sldMkLst>
          <pc:docMk/>
          <pc:sldMk cId="3348494472" sldId="351"/>
        </pc:sldMkLst>
      </pc:sldChg>
      <pc:sldChg chg="addSp delSp modSp new del mod modClrScheme chgLayout">
        <pc:chgData name="Pasca, Edoardo (STFC,RAL,SC)" userId="a9830d8a-4989-496e-a7ab-f8bfb0ff72ff" providerId="ADAL" clId="{B3B7DAD1-085E-4BF1-8ED0-D3439F601830}" dt="2023-03-16T16:17:49.879" v="1364" actId="47"/>
        <pc:sldMkLst>
          <pc:docMk/>
          <pc:sldMk cId="2296959775" sldId="352"/>
        </pc:sldMkLst>
      </pc:sldChg>
      <pc:sldChg chg="modSp add mod ord">
        <pc:chgData name="Pasca, Edoardo (STFC,RAL,SC)" userId="a9830d8a-4989-496e-a7ab-f8bfb0ff72ff" providerId="ADAL" clId="{B3B7DAD1-085E-4BF1-8ED0-D3439F601830}" dt="2023-03-16T16:17:55.393" v="1366" actId="20577"/>
        <pc:sldMkLst>
          <pc:docMk/>
          <pc:sldMk cId="1692427139" sldId="353"/>
        </pc:sldMkLst>
      </pc:sldChg>
      <pc:sldChg chg="modSp add mod ord">
        <pc:chgData name="Pasca, Edoardo (STFC,RAL,SC)" userId="a9830d8a-4989-496e-a7ab-f8bfb0ff72ff" providerId="ADAL" clId="{B3B7DAD1-085E-4BF1-8ED0-D3439F601830}" dt="2023-03-21T10:22:57.271" v="1786" actId="207"/>
        <pc:sldMkLst>
          <pc:docMk/>
          <pc:sldMk cId="4144806008" sldId="354"/>
        </pc:sldMkLst>
      </pc:sldChg>
      <pc:sldChg chg="addSp delSp modSp new mod modClrScheme chgLayout">
        <pc:chgData name="Pasca, Edoardo (STFC,RAL,SC)" userId="a9830d8a-4989-496e-a7ab-f8bfb0ff72ff" providerId="ADAL" clId="{B3B7DAD1-085E-4BF1-8ED0-D3439F601830}" dt="2023-03-16T17:07:53.273" v="1438" actId="20577"/>
        <pc:sldMkLst>
          <pc:docMk/>
          <pc:sldMk cId="2501653768" sldId="355"/>
        </pc:sldMkLst>
      </pc:sldChg>
      <pc:sldChg chg="addSp delSp modSp new del mod modClrScheme chgLayout">
        <pc:chgData name="Pasca, Edoardo (STFC,RAL,SC)" userId="a9830d8a-4989-496e-a7ab-f8bfb0ff72ff" providerId="ADAL" clId="{B3B7DAD1-085E-4BF1-8ED0-D3439F601830}" dt="2023-03-17T14:28:38.019" v="1557" actId="47"/>
        <pc:sldMkLst>
          <pc:docMk/>
          <pc:sldMk cId="931509769" sldId="356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1450848894" sldId="356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3114374083" sldId="357"/>
        </pc:sldMkLst>
      </pc:sldChg>
      <pc:sldChg chg="add">
        <pc:chgData name="Pasca, Edoardo (STFC,RAL,SC)" userId="a9830d8a-4989-496e-a7ab-f8bfb0ff72ff" providerId="ADAL" clId="{B3B7DAD1-085E-4BF1-8ED0-D3439F601830}" dt="2023-03-17T14:28:41.773" v="1558"/>
        <pc:sldMkLst>
          <pc:docMk/>
          <pc:sldMk cId="4197616480" sldId="358"/>
        </pc:sldMkLst>
      </pc:sldChg>
      <pc:sldChg chg="delSp modSp add mod">
        <pc:chgData name="Pasca, Edoardo (STFC,RAL,SC)" userId="a9830d8a-4989-496e-a7ab-f8bfb0ff72ff" providerId="ADAL" clId="{B3B7DAD1-085E-4BF1-8ED0-D3439F601830}" dt="2023-03-17T14:52:16.625" v="1565" actId="478"/>
        <pc:sldMkLst>
          <pc:docMk/>
          <pc:sldMk cId="3922712333" sldId="389"/>
        </pc:sldMkLst>
      </pc:sldChg>
      <pc:sldChg chg="modSp add del mod">
        <pc:chgData name="Pasca, Edoardo (STFC,RAL,SC)" userId="a9830d8a-4989-496e-a7ab-f8bfb0ff72ff" providerId="ADAL" clId="{B3B7DAD1-085E-4BF1-8ED0-D3439F601830}" dt="2023-03-17T14:28:38.019" v="1557" actId="47"/>
        <pc:sldMkLst>
          <pc:docMk/>
          <pc:sldMk cId="3820119286" sldId="414"/>
        </pc:sldMkLst>
      </pc:sldChg>
      <pc:sldChg chg="modSp add mod">
        <pc:chgData name="Pasca, Edoardo (STFC,RAL,SC)" userId="a9830d8a-4989-496e-a7ab-f8bfb0ff72ff" providerId="ADAL" clId="{B3B7DAD1-085E-4BF1-8ED0-D3439F601830}" dt="2023-03-17T14:54:25.898" v="1569" actId="1076"/>
        <pc:sldMkLst>
          <pc:docMk/>
          <pc:sldMk cId="3488074041" sldId="750"/>
        </pc:sldMkLst>
      </pc:sldChg>
      <pc:sldChg chg="add">
        <pc:chgData name="Pasca, Edoardo (STFC,RAL,SC)" userId="a9830d8a-4989-496e-a7ab-f8bfb0ff72ff" providerId="ADAL" clId="{B3B7DAD1-085E-4BF1-8ED0-D3439F601830}" dt="2023-03-17T14:51:51.853" v="1559"/>
        <pc:sldMkLst>
          <pc:docMk/>
          <pc:sldMk cId="1774142904" sldId="766"/>
        </pc:sldMkLst>
      </pc:sldChg>
      <pc:sldChg chg="modSp add del mod">
        <pc:chgData name="Pasca, Edoardo (STFC,RAL,SC)" userId="a9830d8a-4989-496e-a7ab-f8bfb0ff72ff" providerId="ADAL" clId="{B3B7DAD1-085E-4BF1-8ED0-D3439F601830}" dt="2023-03-17T14:52:10.466" v="1564"/>
        <pc:sldMkLst>
          <pc:docMk/>
          <pc:sldMk cId="1177678507" sldId="767"/>
        </pc:sldMkLst>
      </pc:sldChg>
      <pc:sldChg chg="modSp add mod ord">
        <pc:chgData name="Pasca, Edoardo (STFC,RAL,SC)" userId="a9830d8a-4989-496e-a7ab-f8bfb0ff72ff" providerId="ADAL" clId="{B3B7DAD1-085E-4BF1-8ED0-D3439F601830}" dt="2023-03-17T14:59:38.400" v="1607" actId="14100"/>
        <pc:sldMkLst>
          <pc:docMk/>
          <pc:sldMk cId="2613393635" sldId="767"/>
        </pc:sldMkLst>
      </pc:sldChg>
      <pc:sldChg chg="modSp new mod">
        <pc:chgData name="Pasca, Edoardo (STFC,RAL,SC)" userId="a9830d8a-4989-496e-a7ab-f8bfb0ff72ff" providerId="ADAL" clId="{B3B7DAD1-085E-4BF1-8ED0-D3439F601830}" dt="2023-03-17T16:46:39.751" v="1640" actId="12"/>
        <pc:sldMkLst>
          <pc:docMk/>
          <pc:sldMk cId="259292857" sldId="768"/>
        </pc:sldMkLst>
      </pc:sldChg>
      <pc:sldChg chg="add del">
        <pc:chgData name="Pasca, Edoardo (STFC,RAL,SC)" userId="a9830d8a-4989-496e-a7ab-f8bfb0ff72ff" providerId="ADAL" clId="{B3B7DAD1-085E-4BF1-8ED0-D3439F601830}" dt="2023-03-17T14:52:10.466" v="1564"/>
        <pc:sldMkLst>
          <pc:docMk/>
          <pc:sldMk cId="1657412018" sldId="768"/>
        </pc:sldMkLst>
      </pc:sldChg>
      <pc:sldMasterChg chg="add addSldLayout">
        <pc:chgData name="Pasca, Edoardo (STFC,RAL,SC)" userId="a9830d8a-4989-496e-a7ab-f8bfb0ff72ff" providerId="ADAL" clId="{B3B7DAD1-085E-4BF1-8ED0-D3439F601830}" dt="2023-03-16T14:06:07.811" v="411" actId="27028"/>
        <pc:sldMasterMkLst>
          <pc:docMk/>
          <pc:sldMasterMk cId="1691174028" sldId="2147483681"/>
        </pc:sldMasterMkLst>
        <pc:sldLayoutChg chg="add">
          <pc:chgData name="Pasca, Edoardo (STFC,RAL,SC)" userId="a9830d8a-4989-496e-a7ab-f8bfb0ff72ff" providerId="ADAL" clId="{B3B7DAD1-085E-4BF1-8ED0-D3439F601830}" dt="2023-03-16T14:06:07.811" v="411" actId="27028"/>
          <pc:sldLayoutMkLst>
            <pc:docMk/>
            <pc:sldMasterMk cId="1691174028" sldId="2147483681"/>
            <pc:sldLayoutMk cId="2192225330" sldId="2147483682"/>
          </pc:sldLayoutMkLst>
        </pc:sldLayoutChg>
      </pc:sldMasterChg>
      <pc:sldMasterChg chg="add del addSldLayout delSldLayout">
        <pc:chgData name="Pasca, Edoardo (STFC,RAL,SC)" userId="a9830d8a-4989-496e-a7ab-f8bfb0ff72ff" providerId="ADAL" clId="{B3B7DAD1-085E-4BF1-8ED0-D3439F601830}" dt="2023-03-16T15:57:31.330" v="1133" actId="2696"/>
        <pc:sldMasterMkLst>
          <pc:docMk/>
          <pc:sldMasterMk cId="1691174028" sldId="2147483683"/>
        </pc:sldMasterMkLst>
        <pc:sldLayoutChg chg="add del">
          <pc:chgData name="Pasca, Edoardo (STFC,RAL,SC)" userId="a9830d8a-4989-496e-a7ab-f8bfb0ff72ff" providerId="ADAL" clId="{B3B7DAD1-085E-4BF1-8ED0-D3439F601830}" dt="2023-03-16T15:57:31.330" v="1133" actId="2696"/>
          <pc:sldLayoutMkLst>
            <pc:docMk/>
            <pc:sldMasterMk cId="1691174028" sldId="2147483683"/>
            <pc:sldLayoutMk cId="3320565307" sldId="2147483680"/>
          </pc:sldLayoutMkLst>
        </pc:sldLayoutChg>
      </pc:sldMasterChg>
    </pc:docChg>
  </pc:docChgLst>
  <pc:docChgLst>
    <pc:chgData name="Pasca, Edoardo (STFC,RAL,SC)" userId="S::edoardo.pasca@stfc.ac.uk::a9830d8a-4989-496e-a7ab-f8bfb0ff72ff" providerId="AD" clId="Web-{EDE14B1D-ECF7-3641-8C86-ADED20478A37}"/>
    <pc:docChg chg="modSld">
      <pc:chgData name="Pasca, Edoardo (STFC,RAL,SC)" userId="S::edoardo.pasca@stfc.ac.uk::a9830d8a-4989-496e-a7ab-f8bfb0ff72ff" providerId="AD" clId="Web-{EDE14B1D-ECF7-3641-8C86-ADED20478A37}" dt="2024-04-22T13:59:57.301" v="2" actId="20577"/>
      <pc:docMkLst>
        <pc:docMk/>
      </pc:docMkLst>
      <pc:sldChg chg="modSp">
        <pc:chgData name="Pasca, Edoardo (STFC,RAL,SC)" userId="S::edoardo.pasca@stfc.ac.uk::a9830d8a-4989-496e-a7ab-f8bfb0ff72ff" providerId="AD" clId="Web-{EDE14B1D-ECF7-3641-8C86-ADED20478A37}" dt="2024-04-22T13:59:57.301" v="2" actId="20577"/>
        <pc:sldMkLst>
          <pc:docMk/>
          <pc:sldMk cId="3243004251" sldId="847"/>
        </pc:sldMkLst>
      </pc:sldChg>
    </pc:docChg>
  </pc:docChgLst>
  <pc:docChgLst>
    <pc:chgData name="Vidal, Franck (STFC,DL,SC)" userId="S::franck.vidal@stfc.ac.uk::847fb7ff-037d-4146-8594-0fa15c55937c" providerId="AD" clId="Web-{360F5D22-944B-1F52-5CDC-60F338A862E0}"/>
    <pc:docChg chg="addSld delSld modSld sldOrd">
      <pc:chgData name="Vidal, Franck (STFC,DL,SC)" userId="S::franck.vidal@stfc.ac.uk::847fb7ff-037d-4146-8594-0fa15c55937c" providerId="AD" clId="Web-{360F5D22-944B-1F52-5CDC-60F338A862E0}" dt="2024-04-25T11:34:59.888" v="802" actId="1076"/>
      <pc:docMkLst>
        <pc:docMk/>
      </pc:docMkLst>
      <pc:sldChg chg="addSp delSp modSp new">
        <pc:chgData name="Vidal, Franck (STFC,DL,SC)" userId="S::franck.vidal@stfc.ac.uk::847fb7ff-037d-4146-8594-0fa15c55937c" providerId="AD" clId="Web-{360F5D22-944B-1F52-5CDC-60F338A862E0}" dt="2024-04-25T11:29:45.006" v="740" actId="1076"/>
        <pc:sldMkLst>
          <pc:docMk/>
          <pc:sldMk cId="248627966" sldId="861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4:01.338" v="16"/>
        <pc:sldMkLst>
          <pc:docMk/>
          <pc:sldMk cId="2356466869" sldId="862"/>
        </pc:sldMkLst>
      </pc:sldChg>
      <pc:sldChg chg="modSp new del">
        <pc:chgData name="Vidal, Franck (STFC,DL,SC)" userId="S::franck.vidal@stfc.ac.uk::847fb7ff-037d-4146-8594-0fa15c55937c" providerId="AD" clId="Web-{360F5D22-944B-1F52-5CDC-60F338A862E0}" dt="2024-04-25T11:29:29.130" v="739"/>
        <pc:sldMkLst>
          <pc:docMk/>
          <pc:sldMk cId="2516605185" sldId="863"/>
        </pc:sldMkLst>
      </pc:sldChg>
      <pc:sldChg chg="addSp delSp modSp new del">
        <pc:chgData name="Vidal, Franck (STFC,DL,SC)" userId="S::franck.vidal@stfc.ac.uk::847fb7ff-037d-4146-8594-0fa15c55937c" providerId="AD" clId="Web-{360F5D22-944B-1F52-5CDC-60F338A862E0}" dt="2024-04-25T10:49:02.296" v="148"/>
        <pc:sldMkLst>
          <pc:docMk/>
          <pc:sldMk cId="2584350670" sldId="864"/>
        </pc:sldMkLst>
      </pc:sldChg>
      <pc:sldChg chg="addSp delSp modSp add replId">
        <pc:chgData name="Vidal, Franck (STFC,DL,SC)" userId="S::franck.vidal@stfc.ac.uk::847fb7ff-037d-4146-8594-0fa15c55937c" providerId="AD" clId="Web-{360F5D22-944B-1F52-5CDC-60F338A862E0}" dt="2024-04-25T11:30:03.772" v="741" actId="14100"/>
        <pc:sldMkLst>
          <pc:docMk/>
          <pc:sldMk cId="397270944" sldId="865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7:42.170" v="72"/>
        <pc:sldMkLst>
          <pc:docMk/>
          <pc:sldMk cId="3027793733" sldId="865"/>
        </pc:sldMkLst>
      </pc:sldChg>
      <pc:sldChg chg="addSp delSp modSp add ord replId">
        <pc:chgData name="Vidal, Franck (STFC,DL,SC)" userId="S::franck.vidal@stfc.ac.uk::847fb7ff-037d-4146-8594-0fa15c55937c" providerId="AD" clId="Web-{360F5D22-944B-1F52-5CDC-60F338A862E0}" dt="2024-04-25T11:34:21.871" v="799"/>
        <pc:sldMkLst>
          <pc:docMk/>
          <pc:sldMk cId="700109531" sldId="866"/>
        </pc:sldMkLst>
      </pc:sldChg>
      <pc:sldChg chg="new del">
        <pc:chgData name="Vidal, Franck (STFC,DL,SC)" userId="S::franck.vidal@stfc.ac.uk::847fb7ff-037d-4146-8594-0fa15c55937c" providerId="AD" clId="Web-{360F5D22-944B-1F52-5CDC-60F338A862E0}" dt="2024-04-25T09:57:36.530" v="69"/>
        <pc:sldMkLst>
          <pc:docMk/>
          <pc:sldMk cId="3882724863" sldId="866"/>
        </pc:sldMkLst>
      </pc:sldChg>
      <pc:sldChg chg="delSp modSp add ord replId">
        <pc:chgData name="Vidal, Franck (STFC,DL,SC)" userId="S::franck.vidal@stfc.ac.uk::847fb7ff-037d-4146-8594-0fa15c55937c" providerId="AD" clId="Web-{360F5D22-944B-1F52-5CDC-60F338A862E0}" dt="2024-04-25T11:34:15.137" v="797" actId="1076"/>
        <pc:sldMkLst>
          <pc:docMk/>
          <pc:sldMk cId="1960236779" sldId="867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7.186" v="66"/>
        <pc:sldMkLst>
          <pc:docMk/>
          <pc:sldMk cId="3307072295" sldId="867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5.186" v="65"/>
        <pc:sldMkLst>
          <pc:docMk/>
          <pc:sldMk cId="1645745702" sldId="868"/>
        </pc:sldMkLst>
      </pc:sldChg>
      <pc:sldChg chg="addSp delSp modSp add mod replId modShow">
        <pc:chgData name="Vidal, Franck (STFC,DL,SC)" userId="S::franck.vidal@stfc.ac.uk::847fb7ff-037d-4146-8594-0fa15c55937c" providerId="AD" clId="Web-{360F5D22-944B-1F52-5CDC-60F338A862E0}" dt="2024-04-25T11:34:59.888" v="802" actId="1076"/>
        <pc:sldMkLst>
          <pc:docMk/>
          <pc:sldMk cId="1822128550" sldId="868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42.155" v="71"/>
        <pc:sldMkLst>
          <pc:docMk/>
          <pc:sldMk cId="1770972427" sldId="869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6.545" v="70"/>
        <pc:sldMkLst>
          <pc:docMk/>
          <pc:sldMk cId="1074966325" sldId="870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6.530" v="68"/>
        <pc:sldMkLst>
          <pc:docMk/>
          <pc:sldMk cId="3375012739" sldId="871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30.873" v="67"/>
        <pc:sldMkLst>
          <pc:docMk/>
          <pc:sldMk cId="3998267452" sldId="872"/>
        </pc:sldMkLst>
      </pc:sldChg>
      <pc:sldChg chg="add del replId">
        <pc:chgData name="Vidal, Franck (STFC,DL,SC)" userId="S::franck.vidal@stfc.ac.uk::847fb7ff-037d-4146-8594-0fa15c55937c" providerId="AD" clId="Web-{360F5D22-944B-1F52-5CDC-60F338A862E0}" dt="2024-04-25T09:57:22.608" v="64"/>
        <pc:sldMkLst>
          <pc:docMk/>
          <pc:sldMk cId="1720268484" sldId="873"/>
        </pc:sldMkLst>
      </pc:sldChg>
    </pc:docChg>
  </pc:docChgLst>
  <pc:docChgLst>
    <pc:chgData name="Murgatroyd, Laura (STFC,RAL,SC)" userId="S::laura.murgatroyd@stfc.ac.uk::76e00762-ea1c-467e-939f-b124c9e7b6cd" providerId="AD" clId="Web-{C57B8983-29DA-455A-B3DC-176D2793DFA3}"/>
    <pc:docChg chg="addSld delSld modSld">
      <pc:chgData name="Murgatroyd, Laura (STFC,RAL,SC)" userId="S::laura.murgatroyd@stfc.ac.uk::76e00762-ea1c-467e-939f-b124c9e7b6cd" providerId="AD" clId="Web-{C57B8983-29DA-455A-B3DC-176D2793DFA3}" dt="2024-10-22T10:25:46.893" v="67" actId="20577"/>
      <pc:docMkLst>
        <pc:docMk/>
      </pc:docMkLst>
      <pc:sldChg chg="modSp">
        <pc:chgData name="Murgatroyd, Laura (STFC,RAL,SC)" userId="S::laura.murgatroyd@stfc.ac.uk::76e00762-ea1c-467e-939f-b124c9e7b6cd" providerId="AD" clId="Web-{C57B8983-29DA-455A-B3DC-176D2793DFA3}" dt="2024-10-22T10:25:46.893" v="67" actId="20577"/>
        <pc:sldMkLst>
          <pc:docMk/>
          <pc:sldMk cId="853836374" sldId="258"/>
        </pc:sldMkLst>
        <pc:spChg chg="mod">
          <ac:chgData name="Murgatroyd, Laura (STFC,RAL,SC)" userId="S::laura.murgatroyd@stfc.ac.uk::76e00762-ea1c-467e-939f-b124c9e7b6cd" providerId="AD" clId="Web-{C57B8983-29DA-455A-B3DC-176D2793DFA3}" dt="2024-10-22T10:25:46.893" v="67" actId="20577"/>
          <ac:spMkLst>
            <pc:docMk/>
            <pc:sldMk cId="853836374" sldId="258"/>
            <ac:spMk id="3" creationId="{45C5E11F-C3BA-51FB-2E5B-669BA25FAE5D}"/>
          </ac:spMkLst>
        </pc:spChg>
        <pc:spChg chg="mod">
          <ac:chgData name="Murgatroyd, Laura (STFC,RAL,SC)" userId="S::laura.murgatroyd@stfc.ac.uk::76e00762-ea1c-467e-939f-b124c9e7b6cd" providerId="AD" clId="Web-{C57B8983-29DA-455A-B3DC-176D2793DFA3}" dt="2024-10-22T10:16:48.565" v="14" actId="20577"/>
          <ac:spMkLst>
            <pc:docMk/>
            <pc:sldMk cId="853836374" sldId="258"/>
            <ac:spMk id="6" creationId="{88CF08F8-9C6F-858D-B6A1-F260B381D879}"/>
          </ac:spMkLst>
        </pc:spChg>
      </pc:sldChg>
      <pc:sldChg chg="delSp">
        <pc:chgData name="Murgatroyd, Laura (STFC,RAL,SC)" userId="S::laura.murgatroyd@stfc.ac.uk::76e00762-ea1c-467e-939f-b124c9e7b6cd" providerId="AD" clId="Web-{C57B8983-29DA-455A-B3DC-176D2793DFA3}" dt="2024-10-22T10:20:01.680" v="49"/>
        <pc:sldMkLst>
          <pc:docMk/>
          <pc:sldMk cId="3080542817" sldId="797"/>
        </pc:sldMkLst>
      </pc:sldChg>
      <pc:sldChg chg="del">
        <pc:chgData name="Murgatroyd, Laura (STFC,RAL,SC)" userId="S::laura.murgatroyd@stfc.ac.uk::76e00762-ea1c-467e-939f-b124c9e7b6cd" providerId="AD" clId="Web-{C57B8983-29DA-455A-B3DC-176D2793DFA3}" dt="2024-10-22T10:18:55.147" v="35"/>
        <pc:sldMkLst>
          <pc:docMk/>
          <pc:sldMk cId="1972696048" sldId="819"/>
        </pc:sldMkLst>
      </pc:sldChg>
      <pc:sldChg chg="modSp">
        <pc:chgData name="Murgatroyd, Laura (STFC,RAL,SC)" userId="S::laura.murgatroyd@stfc.ac.uk::76e00762-ea1c-467e-939f-b124c9e7b6cd" providerId="AD" clId="Web-{C57B8983-29DA-455A-B3DC-176D2793DFA3}" dt="2024-10-22T10:18:06.114" v="29" actId="20577"/>
        <pc:sldMkLst>
          <pc:docMk/>
          <pc:sldMk cId="1319111355" sldId="820"/>
        </pc:sldMkLst>
        <pc:spChg chg="mod">
          <ac:chgData name="Murgatroyd, Laura (STFC,RAL,SC)" userId="S::laura.murgatroyd@stfc.ac.uk::76e00762-ea1c-467e-939f-b124c9e7b6cd" providerId="AD" clId="Web-{C57B8983-29DA-455A-B3DC-176D2793DFA3}" dt="2024-10-22T10:18:06.114" v="29" actId="20577"/>
          <ac:spMkLst>
            <pc:docMk/>
            <pc:sldMk cId="1319111355" sldId="820"/>
            <ac:spMk id="6" creationId="{7D9A0BED-FA88-37D9-80CF-C5E4223D7A03}"/>
          </ac:spMkLst>
        </pc:spChg>
      </pc:sldChg>
      <pc:sldChg chg="del">
        <pc:chgData name="Murgatroyd, Laura (STFC,RAL,SC)" userId="S::laura.murgatroyd@stfc.ac.uk::76e00762-ea1c-467e-939f-b124c9e7b6cd" providerId="AD" clId="Web-{C57B8983-29DA-455A-B3DC-176D2793DFA3}" dt="2024-10-22T10:16:33.596" v="11"/>
        <pc:sldMkLst>
          <pc:docMk/>
          <pc:sldMk cId="3093005495" sldId="846"/>
        </pc:sldMkLst>
      </pc:sldChg>
      <pc:sldChg chg="modSp">
        <pc:chgData name="Murgatroyd, Laura (STFC,RAL,SC)" userId="S::laura.murgatroyd@stfc.ac.uk::76e00762-ea1c-467e-939f-b124c9e7b6cd" providerId="AD" clId="Web-{C57B8983-29DA-455A-B3DC-176D2793DFA3}" dt="2024-10-22T10:18:50.928" v="34" actId="20577"/>
        <pc:sldMkLst>
          <pc:docMk/>
          <pc:sldMk cId="2610878856" sldId="851"/>
        </pc:sldMkLst>
      </pc:sldChg>
      <pc:sldChg chg="add del">
        <pc:chgData name="Murgatroyd, Laura (STFC,RAL,SC)" userId="S::laura.murgatroyd@stfc.ac.uk::76e00762-ea1c-467e-939f-b124c9e7b6cd" providerId="AD" clId="Web-{C57B8983-29DA-455A-B3DC-176D2793DFA3}" dt="2024-10-22T10:16:12.783" v="8"/>
        <pc:sldMkLst>
          <pc:docMk/>
          <pc:sldMk cId="3599070364" sldId="892"/>
        </pc:sldMkLst>
      </pc:sldChg>
      <pc:sldChg chg="add del">
        <pc:chgData name="Murgatroyd, Laura (STFC,RAL,SC)" userId="S::laura.murgatroyd@stfc.ac.uk::76e00762-ea1c-467e-939f-b124c9e7b6cd" providerId="AD" clId="Web-{C57B8983-29DA-455A-B3DC-176D2793DFA3}" dt="2024-10-22T10:16:12.798" v="9"/>
        <pc:sldMkLst>
          <pc:docMk/>
          <pc:sldMk cId="1073852458" sldId="893"/>
        </pc:sldMkLst>
      </pc:sldChg>
      <pc:sldChg chg="add del">
        <pc:chgData name="Murgatroyd, Laura (STFC,RAL,SC)" userId="S::laura.murgatroyd@stfc.ac.uk::76e00762-ea1c-467e-939f-b124c9e7b6cd" providerId="AD" clId="Web-{C57B8983-29DA-455A-B3DC-176D2793DFA3}" dt="2024-10-22T10:16:12.830" v="10"/>
        <pc:sldMkLst>
          <pc:docMk/>
          <pc:sldMk cId="2727413979" sldId="894"/>
        </pc:sldMkLst>
      </pc:sldChg>
      <pc:sldChg chg="modSp">
        <pc:chgData name="Murgatroyd, Laura (STFC,RAL,SC)" userId="S::laura.murgatroyd@stfc.ac.uk::76e00762-ea1c-467e-939f-b124c9e7b6cd" providerId="AD" clId="Web-{C57B8983-29DA-455A-B3DC-176D2793DFA3}" dt="2024-10-22T10:15:46.704" v="4" actId="20577"/>
        <pc:sldMkLst>
          <pc:docMk/>
          <pc:sldMk cId="1938449897" sldId="896"/>
        </pc:sldMkLst>
        <pc:spChg chg="mod">
          <ac:chgData name="Murgatroyd, Laura (STFC,RAL,SC)" userId="S::laura.murgatroyd@stfc.ac.uk::76e00762-ea1c-467e-939f-b124c9e7b6cd" providerId="AD" clId="Web-{C57B8983-29DA-455A-B3DC-176D2793DFA3}" dt="2024-10-22T10:15:46.704" v="4" actId="20577"/>
          <ac:spMkLst>
            <pc:docMk/>
            <pc:sldMk cId="1938449897" sldId="896"/>
            <ac:spMk id="6" creationId="{A4AC9185-7B54-706A-DC1E-E7618B61C68A}"/>
          </ac:spMkLst>
        </pc:spChg>
      </pc:sldChg>
      <pc:sldChg chg="add replId">
        <pc:chgData name="Murgatroyd, Laura (STFC,RAL,SC)" userId="S::laura.murgatroyd@stfc.ac.uk::76e00762-ea1c-467e-939f-b124c9e7b6cd" providerId="AD" clId="Web-{C57B8983-29DA-455A-B3DC-176D2793DFA3}" dt="2024-10-22T10:18:24.287" v="30"/>
        <pc:sldMkLst>
          <pc:docMk/>
          <pc:sldMk cId="844943766" sldId="900"/>
        </pc:sldMkLst>
      </pc:sldChg>
      <pc:sldChg chg="modSp new">
        <pc:chgData name="Murgatroyd, Laura (STFC,RAL,SC)" userId="S::laura.murgatroyd@stfc.ac.uk::76e00762-ea1c-467e-939f-b124c9e7b6cd" providerId="AD" clId="Web-{C57B8983-29DA-455A-B3DC-176D2793DFA3}" dt="2024-10-22T10:21:04.197" v="61" actId="20577"/>
        <pc:sldMkLst>
          <pc:docMk/>
          <pc:sldMk cId="3679857540" sldId="901"/>
        </pc:sldMkLst>
      </pc:sldChg>
    </pc:docChg>
  </pc:docChgLst>
  <pc:docChgLst>
    <pc:chgData name="Pasca, Edoardo (STFC,RAL,SC)" userId="S::edoardo.pasca@stfc.ac.uk::a9830d8a-4989-496e-a7ab-f8bfb0ff72ff" providerId="AD" clId="Web-{CBFDA512-46E4-6BA0-0598-EEECC2274921}"/>
    <pc:docChg chg="addSld modSld">
      <pc:chgData name="Pasca, Edoardo (STFC,RAL,SC)" userId="S::edoardo.pasca@stfc.ac.uk::a9830d8a-4989-496e-a7ab-f8bfb0ff72ff" providerId="AD" clId="Web-{CBFDA512-46E4-6BA0-0598-EEECC2274921}" dt="2023-06-28T12:40:49.799" v="51"/>
      <pc:docMkLst>
        <pc:docMk/>
      </pc:docMkLst>
      <pc:sldChg chg="delAnim">
        <pc:chgData name="Pasca, Edoardo (STFC,RAL,SC)" userId="S::edoardo.pasca@stfc.ac.uk::a9830d8a-4989-496e-a7ab-f8bfb0ff72ff" providerId="AD" clId="Web-{CBFDA512-46E4-6BA0-0598-EEECC2274921}" dt="2023-06-28T11:06:37.151" v="0"/>
        <pc:sldMkLst>
          <pc:docMk/>
          <pc:sldMk cId="2733684000" sldId="268"/>
        </pc:sldMkLst>
      </pc:sldChg>
      <pc:sldChg chg="addSp modSp">
        <pc:chgData name="Pasca, Edoardo (STFC,RAL,SC)" userId="S::edoardo.pasca@stfc.ac.uk::a9830d8a-4989-496e-a7ab-f8bfb0ff72ff" providerId="AD" clId="Web-{CBFDA512-46E4-6BA0-0598-EEECC2274921}" dt="2023-06-28T11:24:54.797" v="50" actId="1076"/>
        <pc:sldMkLst>
          <pc:docMk/>
          <pc:sldMk cId="450594668" sldId="275"/>
        </pc:sldMkLst>
      </pc:sldChg>
      <pc:sldChg chg="modSp">
        <pc:chgData name="Pasca, Edoardo (STFC,RAL,SC)" userId="S::edoardo.pasca@stfc.ac.uk::a9830d8a-4989-496e-a7ab-f8bfb0ff72ff" providerId="AD" clId="Web-{CBFDA512-46E4-6BA0-0598-EEECC2274921}" dt="2023-06-28T11:08:00.154" v="1" actId="20577"/>
        <pc:sldMkLst>
          <pc:docMk/>
          <pc:sldMk cId="4256785333" sldId="297"/>
        </pc:sldMkLst>
      </pc:sldChg>
      <pc:sldChg chg="modSp mod setBg modClrScheme chgLayout">
        <pc:chgData name="Pasca, Edoardo (STFC,RAL,SC)" userId="S::edoardo.pasca@stfc.ac.uk::a9830d8a-4989-496e-a7ab-f8bfb0ff72ff" providerId="AD" clId="Web-{CBFDA512-46E4-6BA0-0598-EEECC2274921}" dt="2023-06-28T11:09:41.407" v="4"/>
        <pc:sldMkLst>
          <pc:docMk/>
          <pc:sldMk cId="2838899647" sldId="336"/>
        </pc:sldMkLst>
      </pc:sldChg>
      <pc:sldChg chg="mod modShow">
        <pc:chgData name="Pasca, Edoardo (STFC,RAL,SC)" userId="S::edoardo.pasca@stfc.ac.uk::a9830d8a-4989-496e-a7ab-f8bfb0ff72ff" providerId="AD" clId="Web-{CBFDA512-46E4-6BA0-0598-EEECC2274921}" dt="2023-06-28T11:14:55.558" v="5"/>
        <pc:sldMkLst>
          <pc:docMk/>
          <pc:sldMk cId="1876929625" sldId="342"/>
        </pc:sldMkLst>
      </pc:sldChg>
      <pc:sldChg chg="add replId">
        <pc:chgData name="Pasca, Edoardo (STFC,RAL,SC)" userId="S::edoardo.pasca@stfc.ac.uk::a9830d8a-4989-496e-a7ab-f8bfb0ff72ff" providerId="AD" clId="Web-{CBFDA512-46E4-6BA0-0598-EEECC2274921}" dt="2023-06-28T12:40:49.799" v="51"/>
        <pc:sldMkLst>
          <pc:docMk/>
          <pc:sldMk cId="1507896293" sldId="773"/>
        </pc:sldMkLst>
      </pc:sldChg>
    </pc:docChg>
  </pc:docChgLst>
  <pc:docChgLst>
    <pc:chgData name="Duff, Margaret (STFC,RAL,SC)" userId="S::margaret.duff@stfc.ac.uk::839782f5-bb6f-4c22-b75b-c99f25aad36b" providerId="AD" clId="Web-{955C8D2C-EB49-4822-AE76-4E9F2E57CCFF}"/>
    <pc:docChg chg="addSld delSld modSld sldOrd">
      <pc:chgData name="Duff, Margaret (STFC,RAL,SC)" userId="S::margaret.duff@stfc.ac.uk::839782f5-bb6f-4c22-b75b-c99f25aad36b" providerId="AD" clId="Web-{955C8D2C-EB49-4822-AE76-4E9F2E57CCFF}" dt="2023-11-07T12:06:48.193" v="254" actId="20577"/>
      <pc:docMkLst>
        <pc:docMk/>
      </pc:docMkLst>
      <pc:sldChg chg="modSp">
        <pc:chgData name="Duff, Margaret (STFC,RAL,SC)" userId="S::margaret.duff@stfc.ac.uk::839782f5-bb6f-4c22-b75b-c99f25aad36b" providerId="AD" clId="Web-{955C8D2C-EB49-4822-AE76-4E9F2E57CCFF}" dt="2023-11-07T12:06:11.333" v="243" actId="20577"/>
        <pc:sldMkLst>
          <pc:docMk/>
          <pc:sldMk cId="853836374" sldId="258"/>
        </pc:sldMkLst>
      </pc:sldChg>
      <pc:sldChg chg="delSp modSp">
        <pc:chgData name="Duff, Margaret (STFC,RAL,SC)" userId="S::margaret.duff@stfc.ac.uk::839782f5-bb6f-4c22-b75b-c99f25aad36b" providerId="AD" clId="Web-{955C8D2C-EB49-4822-AE76-4E9F2E57CCFF}" dt="2023-11-07T11:55:37.879" v="186" actId="20577"/>
        <pc:sldMkLst>
          <pc:docMk/>
          <pc:sldMk cId="1686614268" sldId="275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2"/>
        <pc:sldMkLst>
          <pc:docMk/>
          <pc:sldMk cId="979025350" sldId="296"/>
        </pc:sldMkLst>
      </pc:sldChg>
      <pc:sldChg chg="modSp ord">
        <pc:chgData name="Duff, Margaret (STFC,RAL,SC)" userId="S::margaret.duff@stfc.ac.uk::839782f5-bb6f-4c22-b75b-c99f25aad36b" providerId="AD" clId="Web-{955C8D2C-EB49-4822-AE76-4E9F2E57CCFF}" dt="2023-11-07T11:51:09.935" v="113" actId="20577"/>
        <pc:sldMkLst>
          <pc:docMk/>
          <pc:sldMk cId="4256785333" sldId="297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0"/>
        <pc:sldMkLst>
          <pc:docMk/>
          <pc:sldMk cId="2275868150" sldId="29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37" v="103"/>
        <pc:sldMkLst>
          <pc:docMk/>
          <pc:sldMk cId="1575222778" sldId="303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37" v="102"/>
        <pc:sldMkLst>
          <pc:docMk/>
          <pc:sldMk cId="2353049673" sldId="304"/>
        </pc:sldMkLst>
      </pc:sldChg>
      <pc:sldChg chg="ord">
        <pc:chgData name="Duff, Margaret (STFC,RAL,SC)" userId="S::margaret.duff@stfc.ac.uk::839782f5-bb6f-4c22-b75b-c99f25aad36b" providerId="AD" clId="Web-{955C8D2C-EB49-4822-AE76-4E9F2E57CCFF}" dt="2023-11-07T11:56:01.942" v="190"/>
        <pc:sldMkLst>
          <pc:docMk/>
          <pc:sldMk cId="709698134" sldId="321"/>
        </pc:sldMkLst>
      </pc:sldChg>
      <pc:sldChg chg="del ord">
        <pc:chgData name="Duff, Margaret (STFC,RAL,SC)" userId="S::margaret.duff@stfc.ac.uk::839782f5-bb6f-4c22-b75b-c99f25aad36b" providerId="AD" clId="Web-{955C8D2C-EB49-4822-AE76-4E9F2E57CCFF}" dt="2023-11-07T11:49:33.885" v="96"/>
        <pc:sldMkLst>
          <pc:docMk/>
          <pc:sldMk cId="3215950481" sldId="339"/>
        </pc:sldMkLst>
      </pc:sldChg>
      <pc:sldChg chg="del ord">
        <pc:chgData name="Duff, Margaret (STFC,RAL,SC)" userId="S::margaret.duff@stfc.ac.uk::839782f5-bb6f-4c22-b75b-c99f25aad36b" providerId="AD" clId="Web-{955C8D2C-EB49-4822-AE76-4E9F2E57CCFF}" dt="2023-11-07T11:49:33.885" v="95"/>
        <pc:sldMkLst>
          <pc:docMk/>
          <pc:sldMk cId="2962558132" sldId="340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20.152" v="104"/>
        <pc:sldMkLst>
          <pc:docMk/>
          <pc:sldMk cId="1876929625" sldId="342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101"/>
        <pc:sldMkLst>
          <pc:docMk/>
          <pc:sldMk cId="2806221271" sldId="343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100"/>
        <pc:sldMkLst>
          <pc:docMk/>
          <pc:sldMk cId="1647118429" sldId="345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23.798" v="72"/>
        <pc:sldMkLst>
          <pc:docMk/>
          <pc:sldMk cId="4003111856" sldId="346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32.485" v="73"/>
        <pc:sldMkLst>
          <pc:docMk/>
          <pc:sldMk cId="1175415" sldId="34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0:10.574" v="99"/>
        <pc:sldMkLst>
          <pc:docMk/>
          <pc:sldMk cId="801738685" sldId="349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1"/>
        <pc:sldMkLst>
          <pc:docMk/>
          <pc:sldMk cId="3169530331" sldId="357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58"/>
        <pc:sldMkLst>
          <pc:docMk/>
          <pc:sldMk cId="1784964088" sldId="358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28" v="57"/>
        <pc:sldMkLst>
          <pc:docMk/>
          <pc:sldMk cId="1134559359" sldId="389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59"/>
        <pc:sldMkLst>
          <pc:docMk/>
          <pc:sldMk cId="2484270731" sldId="750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28" v="56"/>
        <pc:sldMkLst>
          <pc:docMk/>
          <pc:sldMk cId="923306174" sldId="766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51:26.748" v="121"/>
        <pc:sldMkLst>
          <pc:docMk/>
          <pc:sldMk cId="3532649780" sldId="770"/>
        </pc:sldMkLst>
      </pc:sldChg>
      <pc:sldChg chg="modSp del">
        <pc:chgData name="Duff, Margaret (STFC,RAL,SC)" userId="S::margaret.duff@stfc.ac.uk::839782f5-bb6f-4c22-b75b-c99f25aad36b" providerId="AD" clId="Web-{955C8D2C-EB49-4822-AE76-4E9F2E57CCFF}" dt="2023-11-07T11:55:40.098" v="187"/>
        <pc:sldMkLst>
          <pc:docMk/>
          <pc:sldMk cId="2084855242" sldId="771"/>
        </pc:sldMkLst>
      </pc:sldChg>
      <pc:sldChg chg="del">
        <pc:chgData name="Duff, Margaret (STFC,RAL,SC)" userId="S::margaret.duff@stfc.ac.uk::839782f5-bb6f-4c22-b75b-c99f25aad36b" providerId="AD" clId="Web-{955C8D2C-EB49-4822-AE76-4E9F2E57CCFF}" dt="2023-11-07T11:43:06.344" v="63"/>
        <pc:sldMkLst>
          <pc:docMk/>
          <pc:sldMk cId="2620618278" sldId="774"/>
        </pc:sldMkLst>
      </pc:sldChg>
      <pc:sldChg chg="delSp modSp">
        <pc:chgData name="Duff, Margaret (STFC,RAL,SC)" userId="S::margaret.duff@stfc.ac.uk::839782f5-bb6f-4c22-b75b-c99f25aad36b" providerId="AD" clId="Web-{955C8D2C-EB49-4822-AE76-4E9F2E57CCFF}" dt="2023-11-07T12:04:54.270" v="212" actId="20577"/>
        <pc:sldMkLst>
          <pc:docMk/>
          <pc:sldMk cId="4107322322" sldId="781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39.052" v="251" actId="20577"/>
        <pc:sldMkLst>
          <pc:docMk/>
          <pc:sldMk cId="1135626571" sldId="791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48.193" v="254" actId="20577"/>
        <pc:sldMkLst>
          <pc:docMk/>
          <pc:sldMk cId="2425224505" sldId="792"/>
        </pc:sldMkLst>
      </pc:sldChg>
      <pc:sldChg chg="modSp">
        <pc:chgData name="Duff, Margaret (STFC,RAL,SC)" userId="S::margaret.duff@stfc.ac.uk::839782f5-bb6f-4c22-b75b-c99f25aad36b" providerId="AD" clId="Web-{955C8D2C-EB49-4822-AE76-4E9F2E57CCFF}" dt="2023-11-07T12:06:27.240" v="248" actId="20577"/>
        <pc:sldMkLst>
          <pc:docMk/>
          <pc:sldMk cId="1835200906" sldId="794"/>
        </pc:sldMkLst>
      </pc:sldChg>
      <pc:sldChg chg="addSp modSp new">
        <pc:chgData name="Duff, Margaret (STFC,RAL,SC)" userId="S::margaret.duff@stfc.ac.uk::839782f5-bb6f-4c22-b75b-c99f25aad36b" providerId="AD" clId="Web-{955C8D2C-EB49-4822-AE76-4E9F2E57CCFF}" dt="2023-11-07T11:41:47.842" v="12" actId="20577"/>
        <pc:sldMkLst>
          <pc:docMk/>
          <pc:sldMk cId="3080542817" sldId="797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344" v="64"/>
        <pc:sldMkLst>
          <pc:docMk/>
          <pc:sldMk cId="758951456" sldId="798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532" v="65"/>
        <pc:sldMkLst>
          <pc:docMk/>
          <pc:sldMk cId="1135023031" sldId="799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672" v="66"/>
        <pc:sldMkLst>
          <pc:docMk/>
          <pc:sldMk cId="566869210" sldId="800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09.891" v="67"/>
        <pc:sldMkLst>
          <pc:docMk/>
          <pc:sldMk cId="3024893512" sldId="801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094" v="68"/>
        <pc:sldMkLst>
          <pc:docMk/>
          <pc:sldMk cId="2760726730" sldId="802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297" v="69"/>
        <pc:sldMkLst>
          <pc:docMk/>
          <pc:sldMk cId="3509389074" sldId="803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500" v="70"/>
        <pc:sldMkLst>
          <pc:docMk/>
          <pc:sldMk cId="3415041037" sldId="804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10.610" v="71"/>
        <pc:sldMkLst>
          <pc:docMk/>
          <pc:sldMk cId="599557387" sldId="805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3:36.032" v="74"/>
        <pc:sldMkLst>
          <pc:docMk/>
          <pc:sldMk cId="1738821282" sldId="806"/>
        </pc:sldMkLst>
      </pc:sldChg>
      <pc:sldChg chg="delSp modSp add replId delAnim">
        <pc:chgData name="Duff, Margaret (STFC,RAL,SC)" userId="S::margaret.duff@stfc.ac.uk::839782f5-bb6f-4c22-b75b-c99f25aad36b" providerId="AD" clId="Web-{955C8D2C-EB49-4822-AE76-4E9F2E57CCFF}" dt="2023-11-07T11:48:32.103" v="92" actId="20577"/>
        <pc:sldMkLst>
          <pc:docMk/>
          <pc:sldMk cId="1534852954" sldId="807"/>
        </pc:sldMkLst>
      </pc:sldChg>
      <pc:sldChg chg="add del">
        <pc:chgData name="Duff, Margaret (STFC,RAL,SC)" userId="S::margaret.duff@stfc.ac.uk::839782f5-bb6f-4c22-b75b-c99f25aad36b" providerId="AD" clId="Web-{955C8D2C-EB49-4822-AE76-4E9F2E57CCFF}" dt="2023-11-07T11:44:13.346" v="80"/>
        <pc:sldMkLst>
          <pc:docMk/>
          <pc:sldMk cId="3807097336" sldId="807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9:40.792" v="97"/>
        <pc:sldMkLst>
          <pc:docMk/>
          <pc:sldMk cId="2090917882" sldId="808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49:40.964" v="98"/>
        <pc:sldMkLst>
          <pc:docMk/>
          <pc:sldMk cId="3725889036" sldId="809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371" v="105"/>
        <pc:sldMkLst>
          <pc:docMk/>
          <pc:sldMk cId="969883739" sldId="810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527" v="106"/>
        <pc:sldMkLst>
          <pc:docMk/>
          <pc:sldMk cId="1134103429" sldId="811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0:27.637" v="107"/>
        <pc:sldMkLst>
          <pc:docMk/>
          <pc:sldMk cId="868630996" sldId="812"/>
        </pc:sldMkLst>
      </pc:sldChg>
      <pc:sldChg chg="modSp new">
        <pc:chgData name="Duff, Margaret (STFC,RAL,SC)" userId="S::margaret.duff@stfc.ac.uk::839782f5-bb6f-4c22-b75b-c99f25aad36b" providerId="AD" clId="Web-{955C8D2C-EB49-4822-AE76-4E9F2E57CCFF}" dt="2023-11-07T11:50:54.794" v="110" actId="20577"/>
        <pc:sldMkLst>
          <pc:docMk/>
          <pc:sldMk cId="3343296198" sldId="813"/>
        </pc:sldMkLst>
      </pc:sldChg>
      <pc:sldChg chg="add">
        <pc:chgData name="Duff, Margaret (STFC,RAL,SC)" userId="S::margaret.duff@stfc.ac.uk::839782f5-bb6f-4c22-b75b-c99f25aad36b" providerId="AD" clId="Web-{955C8D2C-EB49-4822-AE76-4E9F2E57CCFF}" dt="2023-11-07T11:51:30.732" v="122"/>
        <pc:sldMkLst>
          <pc:docMk/>
          <pc:sldMk cId="1721883475" sldId="814"/>
        </pc:sldMkLst>
      </pc:sldChg>
      <pc:sldChg chg="modSp new">
        <pc:chgData name="Duff, Margaret (STFC,RAL,SC)" userId="S::margaret.duff@stfc.ac.uk::839782f5-bb6f-4c22-b75b-c99f25aad36b" providerId="AD" clId="Web-{955C8D2C-EB49-4822-AE76-4E9F2E57CCFF}" dt="2023-11-07T11:55:48.879" v="189" actId="20577"/>
        <pc:sldMkLst>
          <pc:docMk/>
          <pc:sldMk cId="1375226362" sldId="815"/>
        </pc:sldMkLst>
      </pc:sldChg>
      <pc:sldChg chg="add del">
        <pc:chgData name="Duff, Margaret (STFC,RAL,SC)" userId="S::margaret.duff@stfc.ac.uk::839782f5-bb6f-4c22-b75b-c99f25aad36b" providerId="AD" clId="Web-{955C8D2C-EB49-4822-AE76-4E9F2E57CCFF}" dt="2023-11-07T11:54:51.065" v="144"/>
        <pc:sldMkLst>
          <pc:docMk/>
          <pc:sldMk cId="3072703550" sldId="816"/>
        </pc:sldMkLst>
      </pc:sldChg>
    </pc:docChg>
  </pc:docChgLst>
  <pc:docChgLst>
    <pc:chgData name="Pasca, Edoardo (STFC,RAL,SC)" userId="S::edoardo.pasca@stfc.ac.uk::a9830d8a-4989-496e-a7ab-f8bfb0ff72ff" providerId="AD" clId="Web-{B3011533-71C0-5E4F-B7A6-92AB93FA3016}"/>
    <pc:docChg chg="addSld modSld sldOrd">
      <pc:chgData name="Pasca, Edoardo (STFC,RAL,SC)" userId="S::edoardo.pasca@stfc.ac.uk::a9830d8a-4989-496e-a7ab-f8bfb0ff72ff" providerId="AD" clId="Web-{B3011533-71C0-5E4F-B7A6-92AB93FA3016}" dt="2023-11-07T17:24:39.632" v="392"/>
      <pc:docMkLst>
        <pc:docMk/>
      </pc:docMkLst>
      <pc:sldChg chg="delSp modSp">
        <pc:chgData name="Pasca, Edoardo (STFC,RAL,SC)" userId="S::edoardo.pasca@stfc.ac.uk::a9830d8a-4989-496e-a7ab-f8bfb0ff72ff" providerId="AD" clId="Web-{B3011533-71C0-5E4F-B7A6-92AB93FA3016}" dt="2023-11-07T13:57:29.944" v="239" actId="20577"/>
        <pc:sldMkLst>
          <pc:docMk/>
          <pc:sldMk cId="1686614268" sldId="275"/>
        </pc:sldMkLst>
      </pc:sldChg>
      <pc:sldChg chg="ord">
        <pc:chgData name="Pasca, Edoardo (STFC,RAL,SC)" userId="S::edoardo.pasca@stfc.ac.uk::a9830d8a-4989-496e-a7ab-f8bfb0ff72ff" providerId="AD" clId="Web-{B3011533-71C0-5E4F-B7A6-92AB93FA3016}" dt="2023-11-07T10:51:20.057" v="0"/>
        <pc:sldMkLst>
          <pc:docMk/>
          <pc:sldMk cId="3178705323" sldId="787"/>
        </pc:sldMkLst>
      </pc:sldChg>
      <pc:sldChg chg="addSp delSp modSp add replId">
        <pc:chgData name="Pasca, Edoardo (STFC,RAL,SC)" userId="S::edoardo.pasca@stfc.ac.uk::a9830d8a-4989-496e-a7ab-f8bfb0ff72ff" providerId="AD" clId="Web-{B3011533-71C0-5E4F-B7A6-92AB93FA3016}" dt="2023-11-07T17:24:39.632" v="392"/>
        <pc:sldMkLst>
          <pc:docMk/>
          <pc:sldMk cId="3797541961" sldId="816"/>
        </pc:sldMkLst>
      </pc:sldChg>
    </pc:docChg>
  </pc:docChgLst>
  <pc:docChgLst>
    <pc:chgData clId="Web-{8E656BAE-735A-CF51-D68A-3A673D5A8261}"/>
    <pc:docChg chg="modSld">
      <pc:chgData name="" userId="" providerId="" clId="Web-{8E656BAE-735A-CF51-D68A-3A673D5A8261}" dt="2023-09-04T07:37:12.500" v="2" actId="20577"/>
      <pc:docMkLst>
        <pc:docMk/>
      </pc:docMkLst>
      <pc:sldChg chg="modSp">
        <pc:chgData name="" userId="" providerId="" clId="Web-{8E656BAE-735A-CF51-D68A-3A673D5A8261}" dt="2023-09-04T07:37:12.500" v="2" actId="20577"/>
        <pc:sldMkLst>
          <pc:docMk/>
          <pc:sldMk cId="3824461180" sldId="777"/>
        </pc:sldMkLst>
      </pc:sldChg>
    </pc:docChg>
  </pc:docChgLst>
  <pc:docChgLst>
    <pc:chgData name="Gemma Fardell" userId="333ff3fc-18a8-49e7-ab77-e19c3371e8ee" providerId="ADAL" clId="{ADD5C520-EA30-4793-82D5-B91CFE242DF1}"/>
    <pc:docChg chg="sldOrd">
      <pc:chgData name="Gemma Fardell" userId="333ff3fc-18a8-49e7-ab77-e19c3371e8ee" providerId="ADAL" clId="{ADD5C520-EA30-4793-82D5-B91CFE242DF1}" dt="2023-06-23T15:22:26.401" v="0" actId="20578"/>
      <pc:docMkLst>
        <pc:docMk/>
      </pc:docMkLst>
      <pc:sldChg chg="ord">
        <pc:chgData name="Gemma Fardell" userId="333ff3fc-18a8-49e7-ab77-e19c3371e8ee" providerId="ADAL" clId="{ADD5C520-EA30-4793-82D5-B91CFE242DF1}" dt="2023-06-23T15:22:26.401" v="0" actId="20578"/>
        <pc:sldMkLst>
          <pc:docMk/>
          <pc:sldMk cId="3273834486" sldId="265"/>
        </pc:sldMkLst>
      </pc:sldChg>
    </pc:docChg>
  </pc:docChgLst>
  <pc:docChgLst>
    <pc:chgData name="Murgatroyd, Laura (STFC,RAL,SC)" userId="S::laura.murgatroyd@stfc.ac.uk::76e00762-ea1c-467e-939f-b124c9e7b6cd" providerId="AD" clId="Web-{5F4C3AA2-E06A-45B4-97AD-84F83DCEC674}"/>
    <pc:docChg chg="modSld">
      <pc:chgData name="Murgatroyd, Laura (STFC,RAL,SC)" userId="S::laura.murgatroyd@stfc.ac.uk::76e00762-ea1c-467e-939f-b124c9e7b6cd" providerId="AD" clId="Web-{5F4C3AA2-E06A-45B4-97AD-84F83DCEC674}" dt="2023-03-17T17:52:39.970" v="110" actId="1076"/>
      <pc:docMkLst>
        <pc:docMk/>
      </pc:docMkLst>
      <pc:sldChg chg="addSp delSp modSp">
        <pc:chgData name="Murgatroyd, Laura (STFC,RAL,SC)" userId="S::laura.murgatroyd@stfc.ac.uk::76e00762-ea1c-467e-939f-b124c9e7b6cd" providerId="AD" clId="Web-{5F4C3AA2-E06A-45B4-97AD-84F83DCEC674}" dt="2023-03-17T17:50:21.732" v="105" actId="20577"/>
        <pc:sldMkLst>
          <pc:docMk/>
          <pc:sldMk cId="3257381173" sldId="256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52:03.297" v="107" actId="20577"/>
        <pc:sldMkLst>
          <pc:docMk/>
          <pc:sldMk cId="853836374" sldId="258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25:13.641" v="1" actId="20577"/>
        <pc:sldMkLst>
          <pc:docMk/>
          <pc:sldMk cId="2866088289" sldId="259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33:25.855" v="29" actId="14100"/>
        <pc:sldMkLst>
          <pc:docMk/>
          <pc:sldMk cId="1086322705" sldId="272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08.807" v="10" actId="20577"/>
        <pc:sldMkLst>
          <pc:docMk/>
          <pc:sldMk cId="450594668" sldId="275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4:40.451" v="37" actId="20577"/>
        <pc:sldMkLst>
          <pc:docMk/>
          <pc:sldMk cId="4256785333" sldId="297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19.229" v="12" actId="20577"/>
        <pc:sldMkLst>
          <pc:docMk/>
          <pc:sldMk cId="529393112" sldId="312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48:54.574" v="88" actId="14100"/>
        <pc:sldMkLst>
          <pc:docMk/>
          <pc:sldMk cId="10694263" sldId="318"/>
        </pc:sldMkLst>
      </pc:sldChg>
      <pc:sldChg chg="addSp delSp modSp">
        <pc:chgData name="Murgatroyd, Laura (STFC,RAL,SC)" userId="S::laura.murgatroyd@stfc.ac.uk::76e00762-ea1c-467e-939f-b124c9e7b6cd" providerId="AD" clId="Web-{5F4C3AA2-E06A-45B4-97AD-84F83DCEC674}" dt="2023-03-17T17:52:21.063" v="108" actId="14100"/>
        <pc:sldMkLst>
          <pc:docMk/>
          <pc:sldMk cId="2864403351" sldId="328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2:03.010" v="8" actId="20577"/>
        <pc:sldMkLst>
          <pc:docMk/>
          <pc:sldMk cId="3643589911" sldId="332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4:24.873" v="32" actId="20577"/>
        <pc:sldMkLst>
          <pc:docMk/>
          <pc:sldMk cId="2449531020" sldId="333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5:30.515" v="46" actId="20577"/>
        <pc:sldMkLst>
          <pc:docMk/>
          <pc:sldMk cId="2806221271" sldId="343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6:38.579" v="51" actId="20577"/>
        <pc:sldMkLst>
          <pc:docMk/>
          <pc:sldMk cId="4144806008" sldId="354"/>
        </pc:sldMkLst>
      </pc:sldChg>
      <pc:sldChg chg="modSp">
        <pc:chgData name="Murgatroyd, Laura (STFC,RAL,SC)" userId="S::laura.murgatroyd@stfc.ac.uk::76e00762-ea1c-467e-939f-b124c9e7b6cd" providerId="AD" clId="Web-{5F4C3AA2-E06A-45B4-97AD-84F83DCEC674}" dt="2023-03-17T17:36:47.532" v="56" actId="20577"/>
        <pc:sldMkLst>
          <pc:docMk/>
          <pc:sldMk cId="2613393635" sldId="767"/>
        </pc:sldMkLst>
      </pc:sldChg>
      <pc:sldChg chg="addSp modSp">
        <pc:chgData name="Murgatroyd, Laura (STFC,RAL,SC)" userId="S::laura.murgatroyd@stfc.ac.uk::76e00762-ea1c-467e-939f-b124c9e7b6cd" providerId="AD" clId="Web-{5F4C3AA2-E06A-45B4-97AD-84F83DCEC674}" dt="2023-03-17T17:52:39.970" v="110" actId="1076"/>
        <pc:sldMkLst>
          <pc:docMk/>
          <pc:sldMk cId="259292857" sldId="768"/>
        </pc:sldMkLst>
      </pc:sldChg>
    </pc:docChg>
  </pc:docChgLst>
  <pc:docChgLst>
    <pc:chgData name="Jakob Sauer Jørgensen" userId="S::jakj_dtu.dk#ext#@stfc365.onmicrosoft.com::b0f58837-fca4-402b-8187-4e7ec32defa3" providerId="AD" clId="Web-{8E656BAE-735A-CF51-D68A-3A673D5A8261}"/>
    <pc:docChg chg="addSld delSld modSld">
      <pc:chgData name="Jakob Sauer Jørgensen" userId="S::jakj_dtu.dk#ext#@stfc365.onmicrosoft.com::b0f58837-fca4-402b-8187-4e7ec32defa3" providerId="AD" clId="Web-{8E656BAE-735A-CF51-D68A-3A673D5A8261}" dt="2023-09-04T08:18:23.919" v="23"/>
      <pc:docMkLst>
        <pc:docMk/>
      </pc:docMkLst>
      <pc:sldChg chg="modSp">
        <pc:chgData name="Jakob Sauer Jørgensen" userId="S::jakj_dtu.dk#ext#@stfc365.onmicrosoft.com::b0f58837-fca4-402b-8187-4e7ec32defa3" providerId="AD" clId="Web-{8E656BAE-735A-CF51-D68A-3A673D5A8261}" dt="2023-09-04T08:17:49.137" v="19" actId="20577"/>
        <pc:sldMkLst>
          <pc:docMk/>
          <pc:sldMk cId="3257381173" sldId="256"/>
        </pc:sldMkLst>
      </pc:sldChg>
      <pc:sldChg chg="del">
        <pc:chgData name="Jakob Sauer Jørgensen" userId="S::jakj_dtu.dk#ext#@stfc365.onmicrosoft.com::b0f58837-fca4-402b-8187-4e7ec32defa3" providerId="AD" clId="Web-{8E656BAE-735A-CF51-D68A-3A673D5A8261}" dt="2023-09-04T08:18:17.184" v="21"/>
        <pc:sldMkLst>
          <pc:docMk/>
          <pc:sldMk cId="3496876224" sldId="775"/>
        </pc:sldMkLst>
      </pc:sldChg>
      <pc:sldChg chg="del">
        <pc:chgData name="Jakob Sauer Jørgensen" userId="S::jakj_dtu.dk#ext#@stfc365.onmicrosoft.com::b0f58837-fca4-402b-8187-4e7ec32defa3" providerId="AD" clId="Web-{8E656BAE-735A-CF51-D68A-3A673D5A8261}" dt="2023-09-04T08:18:17.184" v="20"/>
        <pc:sldMkLst>
          <pc:docMk/>
          <pc:sldMk cId="2018324796" sldId="776"/>
        </pc:sldMkLst>
      </pc:sldChg>
      <pc:sldChg chg="modSp">
        <pc:chgData name="Jakob Sauer Jørgensen" userId="S::jakj_dtu.dk#ext#@stfc365.onmicrosoft.com::b0f58837-fca4-402b-8187-4e7ec32defa3" providerId="AD" clId="Web-{8E656BAE-735A-CF51-D68A-3A673D5A8261}" dt="2023-09-04T07:37:35.235" v="3" actId="20577"/>
        <pc:sldMkLst>
          <pc:docMk/>
          <pc:sldMk cId="3824461180" sldId="777"/>
        </pc:sldMkLst>
      </pc:sldChg>
      <pc:sldChg chg="add">
        <pc:chgData name="Jakob Sauer Jørgensen" userId="S::jakj_dtu.dk#ext#@stfc365.onmicrosoft.com::b0f58837-fca4-402b-8187-4e7ec32defa3" providerId="AD" clId="Web-{8E656BAE-735A-CF51-D68A-3A673D5A8261}" dt="2023-09-04T08:18:23.747" v="22"/>
        <pc:sldMkLst>
          <pc:docMk/>
          <pc:sldMk cId="3411690278" sldId="784"/>
        </pc:sldMkLst>
      </pc:sldChg>
      <pc:sldChg chg="add">
        <pc:chgData name="Jakob Sauer Jørgensen" userId="S::jakj_dtu.dk#ext#@stfc365.onmicrosoft.com::b0f58837-fca4-402b-8187-4e7ec32defa3" providerId="AD" clId="Web-{8E656BAE-735A-CF51-D68A-3A673D5A8261}" dt="2023-09-04T08:18:23.919" v="23"/>
        <pc:sldMkLst>
          <pc:docMk/>
          <pc:sldMk cId="3623952484" sldId="785"/>
        </pc:sldMkLst>
      </pc:sldChg>
    </pc:docChg>
  </pc:docChgLst>
  <pc:docChgLst>
    <pc:chgData name="Pasca, Edoardo (STFC,RAL,SC)" userId="S::edoardo.pasca@stfc.ac.uk::a9830d8a-4989-496e-a7ab-f8bfb0ff72ff" providerId="AD" clId="Web-{1A7F99C0-0A19-45D5-BB52-854DAE669C1E}"/>
    <pc:docChg chg="modSld">
      <pc:chgData name="Pasca, Edoardo (STFC,RAL,SC)" userId="S::edoardo.pasca@stfc.ac.uk::a9830d8a-4989-496e-a7ab-f8bfb0ff72ff" providerId="AD" clId="Web-{1A7F99C0-0A19-45D5-BB52-854DAE669C1E}" dt="2023-11-13T14:48:05.729" v="1" actId="20577"/>
      <pc:docMkLst>
        <pc:docMk/>
      </pc:docMkLst>
      <pc:sldChg chg="modSp">
        <pc:chgData name="Pasca, Edoardo (STFC,RAL,SC)" userId="S::edoardo.pasca@stfc.ac.uk::a9830d8a-4989-496e-a7ab-f8bfb0ff72ff" providerId="AD" clId="Web-{1A7F99C0-0A19-45D5-BB52-854DAE669C1E}" dt="2023-11-13T14:48:05.729" v="1" actId="20577"/>
        <pc:sldMkLst>
          <pc:docMk/>
          <pc:sldMk cId="1375226362" sldId="815"/>
        </pc:sldMkLst>
      </pc:sldChg>
    </pc:docChg>
  </pc:docChgLst>
  <pc:docChgLst>
    <pc:chgData name="Duff, Margaret (STFC,RAL,SC)" userId="839782f5-bb6f-4c22-b75b-c99f25aad36b" providerId="ADAL" clId="{3F503C16-DE27-4415-8784-3CF8339B1A2B}"/>
    <pc:docChg chg="custSel modSld modMainMaster">
      <pc:chgData name="Duff, Margaret (STFC,RAL,SC)" userId="839782f5-bb6f-4c22-b75b-c99f25aad36b" providerId="ADAL" clId="{3F503C16-DE27-4415-8784-3CF8339B1A2B}" dt="2023-07-31T10:43:23.311" v="7" actId="478"/>
      <pc:docMkLst>
        <pc:docMk/>
      </pc:docMkLst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853836374" sldId="25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66088289" sldId="25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99926614" sldId="26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202922125" sldId="26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88552133" sldId="26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896057714" sldId="26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273834486" sldId="26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569785579" sldId="26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66732279" sldId="26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733684000" sldId="26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30549745" sldId="27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86322705" sldId="27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55179809" sldId="27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50594668" sldId="27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861739645" sldId="27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20012591" sldId="28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47685791" sldId="288"/>
        </pc:sldMkLst>
      </pc:sldChg>
      <pc:sldChg chg="delSp modSp mod">
        <pc:chgData name="Duff, Margaret (STFC,RAL,SC)" userId="839782f5-bb6f-4c22-b75b-c99f25aad36b" providerId="ADAL" clId="{3F503C16-DE27-4415-8784-3CF8339B1A2B}" dt="2023-07-31T10:43:23.311" v="7" actId="478"/>
        <pc:sldMkLst>
          <pc:docMk/>
          <pc:sldMk cId="722261796" sldId="289"/>
        </pc:sldMkLst>
      </pc:sldChg>
      <pc:sldChg chg="delSp modSp mod">
        <pc:chgData name="Duff, Margaret (STFC,RAL,SC)" userId="839782f5-bb6f-4c22-b75b-c99f25aad36b" providerId="ADAL" clId="{3F503C16-DE27-4415-8784-3CF8339B1A2B}" dt="2023-07-31T10:43:19.847" v="6" actId="478"/>
        <pc:sldMkLst>
          <pc:docMk/>
          <pc:sldMk cId="2122358734" sldId="290"/>
        </pc:sldMkLst>
      </pc:sldChg>
      <pc:sldChg chg="delSp modSp mod">
        <pc:chgData name="Duff, Margaret (STFC,RAL,SC)" userId="839782f5-bb6f-4c22-b75b-c99f25aad36b" providerId="ADAL" clId="{3F503C16-DE27-4415-8784-3CF8339B1A2B}" dt="2023-07-31T10:43:14.504" v="5" actId="478"/>
        <pc:sldMkLst>
          <pc:docMk/>
          <pc:sldMk cId="2771976260" sldId="291"/>
        </pc:sldMkLst>
      </pc:sldChg>
      <pc:sldChg chg="delSp modSp mod">
        <pc:chgData name="Duff, Margaret (STFC,RAL,SC)" userId="839782f5-bb6f-4c22-b75b-c99f25aad36b" providerId="ADAL" clId="{3F503C16-DE27-4415-8784-3CF8339B1A2B}" dt="2023-07-31T10:43:11.399" v="4" actId="478"/>
        <pc:sldMkLst>
          <pc:docMk/>
          <pc:sldMk cId="367871311" sldId="292"/>
        </pc:sldMkLst>
      </pc:sldChg>
      <pc:sldChg chg="delSp modSp mod">
        <pc:chgData name="Duff, Margaret (STFC,RAL,SC)" userId="839782f5-bb6f-4c22-b75b-c99f25aad36b" providerId="ADAL" clId="{3F503C16-DE27-4415-8784-3CF8339B1A2B}" dt="2023-07-31T10:43:07.823" v="3" actId="478"/>
        <pc:sldMkLst>
          <pc:docMk/>
          <pc:sldMk cId="3708404599" sldId="293"/>
        </pc:sldMkLst>
      </pc:sldChg>
      <pc:sldChg chg="delSp modSp mod">
        <pc:chgData name="Duff, Margaret (STFC,RAL,SC)" userId="839782f5-bb6f-4c22-b75b-c99f25aad36b" providerId="ADAL" clId="{3F503C16-DE27-4415-8784-3CF8339B1A2B}" dt="2023-07-31T10:43:04.255" v="2" actId="478"/>
        <pc:sldMkLst>
          <pc:docMk/>
          <pc:sldMk cId="1844826816" sldId="294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512998721" sldId="29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56785333" sldId="29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1558097637" sldId="29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007636007" sldId="29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14682904" sldId="300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901214849" sldId="30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040373941" sldId="30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575222778" sldId="30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353049673" sldId="30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601543669" sldId="306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82365995" sldId="33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643589911" sldId="33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38899647" sldId="336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596707146" sldId="33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048102348" sldId="338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215950481" sldId="339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2962558132" sldId="340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503408057" sldId="341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1876929625" sldId="342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806221271" sldId="343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647118429" sldId="34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175415" sldId="348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801738685" sldId="349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348494472" sldId="351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144806008" sldId="35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501653768" sldId="355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3114374083" sldId="357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4197616480" sldId="358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613393635" sldId="76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1307894498" sldId="771"/>
        </pc:sldMkLst>
      </pc:sldChg>
      <pc:sldChg chg="modSp">
        <pc:chgData name="Duff, Margaret (STFC,RAL,SC)" userId="839782f5-bb6f-4c22-b75b-c99f25aad36b" providerId="ADAL" clId="{3F503C16-DE27-4415-8784-3CF8339B1A2B}" dt="2023-07-31T10:42:42.659" v="1"/>
        <pc:sldMkLst>
          <pc:docMk/>
          <pc:sldMk cId="2391456344" sldId="774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496876224" sldId="775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2018324796" sldId="776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3824461180" sldId="777"/>
        </pc:sldMkLst>
      </pc:sldChg>
      <pc:sldChg chg="modSp">
        <pc:chgData name="Duff, Margaret (STFC,RAL,SC)" userId="839782f5-bb6f-4c22-b75b-c99f25aad36b" providerId="ADAL" clId="{3F503C16-DE27-4415-8784-3CF8339B1A2B}" dt="2023-07-31T10:42:18.890" v="0"/>
        <pc:sldMkLst>
          <pc:docMk/>
          <pc:sldMk cId="421295435" sldId="778"/>
        </pc:sldMkLst>
      </pc:sldChg>
      <pc:sldMasterChg chg="modSldLayout">
        <pc:chgData name="Duff, Margaret (STFC,RAL,SC)" userId="839782f5-bb6f-4c22-b75b-c99f25aad36b" providerId="ADAL" clId="{3F503C16-DE27-4415-8784-3CF8339B1A2B}" dt="2023-07-31T10:42:18.890" v="0"/>
        <pc:sldMasterMkLst>
          <pc:docMk/>
          <pc:sldMasterMk cId="1691174028" sldId="2147483678"/>
        </pc:sldMasterMkLst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572829835" sldId="2147483649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754651230" sldId="2147483651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398452078" sldId="2147483652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46689382" sldId="2147483653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192225330" sldId="2147483654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2641473442" sldId="2147483655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220885470" sldId="2147483656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953078824" sldId="2147483657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1919451519" sldId="2147483658"/>
          </pc:sldLayoutMkLst>
        </pc:sldLayoutChg>
        <pc:sldLayoutChg chg="modSp">
          <pc:chgData name="Duff, Margaret (STFC,RAL,SC)" userId="839782f5-bb6f-4c22-b75b-c99f25aad36b" providerId="ADAL" clId="{3F503C16-DE27-4415-8784-3CF8339B1A2B}" dt="2023-07-31T10:42:18.890" v="0"/>
          <pc:sldLayoutMkLst>
            <pc:docMk/>
            <pc:sldMasterMk cId="1691174028" sldId="2147483678"/>
            <pc:sldLayoutMk cId="3082050904" sldId="2147483659"/>
          </pc:sldLayoutMkLst>
        </pc:sldLayoutChg>
      </pc:sldMasterChg>
      <pc:sldMasterChg chg="modSp modSldLayout">
        <pc:chgData name="Duff, Margaret (STFC,RAL,SC)" userId="839782f5-bb6f-4c22-b75b-c99f25aad36b" providerId="ADAL" clId="{3F503C16-DE27-4415-8784-3CF8339B1A2B}" dt="2023-07-31T10:42:42.659" v="1"/>
        <pc:sldMasterMkLst>
          <pc:docMk/>
          <pc:sldMasterMk cId="1691174028" sldId="2147483681"/>
        </pc:sldMasterMkLst>
        <pc:sldLayoutChg chg="modSp">
          <pc:chgData name="Duff, Margaret (STFC,RAL,SC)" userId="839782f5-bb6f-4c22-b75b-c99f25aad36b" providerId="ADAL" clId="{3F503C16-DE27-4415-8784-3CF8339B1A2B}" dt="2023-07-31T10:42:42.659" v="1"/>
          <pc:sldLayoutMkLst>
            <pc:docMk/>
            <pc:sldMasterMk cId="1691174028" sldId="2147483681"/>
            <pc:sldLayoutMk cId="2192225330" sldId="2147483682"/>
          </pc:sldLayoutMkLst>
        </pc:sldLayoutChg>
      </pc:sldMasterChg>
    </pc:docChg>
  </pc:docChgLst>
  <pc:docChgLst>
    <pc:chgData name="Pasca, Edoardo (STFC,RAL,SC)" userId="S::edoardo.pasca@stfc.ac.uk::a9830d8a-4989-496e-a7ab-f8bfb0ff72ff" providerId="AD" clId="Web-{6D7B347A-A943-0EB9-052E-8A377027E948}"/>
    <pc:docChg chg="addSld delSld modSld sldOrd">
      <pc:chgData name="Pasca, Edoardo (STFC,RAL,SC)" userId="S::edoardo.pasca@stfc.ac.uk::a9830d8a-4989-496e-a7ab-f8bfb0ff72ff" providerId="AD" clId="Web-{6D7B347A-A943-0EB9-052E-8A377027E948}" dt="2023-06-23T16:10:24.876" v="50" actId="20577"/>
      <pc:docMkLst>
        <pc:docMk/>
      </pc:docMkLst>
      <pc:sldChg chg="modSp">
        <pc:chgData name="Pasca, Edoardo (STFC,RAL,SC)" userId="S::edoardo.pasca@stfc.ac.uk::a9830d8a-4989-496e-a7ab-f8bfb0ff72ff" providerId="AD" clId="Web-{6D7B347A-A943-0EB9-052E-8A377027E948}" dt="2023-06-23T16:10:24.876" v="50" actId="20577"/>
        <pc:sldMkLst>
          <pc:docMk/>
          <pc:sldMk cId="853836374" sldId="258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6:04:09.866" v="45" actId="20577"/>
        <pc:sldMkLst>
          <pc:docMk/>
          <pc:sldMk cId="4256785333" sldId="297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5:34:30.459" v="0" actId="20577"/>
        <pc:sldMkLst>
          <pc:docMk/>
          <pc:sldMk cId="2806221271" sldId="343"/>
        </pc:sldMkLst>
      </pc:sldChg>
      <pc:sldChg chg="modSp">
        <pc:chgData name="Pasca, Edoardo (STFC,RAL,SC)" userId="S::edoardo.pasca@stfc.ac.uk::a9830d8a-4989-496e-a7ab-f8bfb0ff72ff" providerId="AD" clId="Web-{6D7B347A-A943-0EB9-052E-8A377027E948}" dt="2023-06-23T15:38:32.434" v="2" actId="20577"/>
        <pc:sldMkLst>
          <pc:docMk/>
          <pc:sldMk cId="4144806008" sldId="354"/>
        </pc:sldMkLst>
      </pc:sldChg>
      <pc:sldChg chg="modSp new del">
        <pc:chgData name="Pasca, Edoardo (STFC,RAL,SC)" userId="S::edoardo.pasca@stfc.ac.uk::a9830d8a-4989-496e-a7ab-f8bfb0ff72ff" providerId="AD" clId="Web-{6D7B347A-A943-0EB9-052E-8A377027E948}" dt="2023-06-23T15:43:28.723" v="32"/>
        <pc:sldMkLst>
          <pc:docMk/>
          <pc:sldMk cId="4281248436" sldId="769"/>
        </pc:sldMkLst>
      </pc:sldChg>
      <pc:sldChg chg="add mod modShow">
        <pc:chgData name="Pasca, Edoardo (STFC,RAL,SC)" userId="S::edoardo.pasca@stfc.ac.uk::a9830d8a-4989-496e-a7ab-f8bfb0ff72ff" providerId="AD" clId="Web-{6D7B347A-A943-0EB9-052E-8A377027E948}" dt="2023-06-23T15:43:18.864" v="31"/>
        <pc:sldMkLst>
          <pc:docMk/>
          <pc:sldMk cId="2602635714" sldId="770"/>
        </pc:sldMkLst>
      </pc:sldChg>
      <pc:sldChg chg="addSp modSp add ord replId">
        <pc:chgData name="Pasca, Edoardo (STFC,RAL,SC)" userId="S::edoardo.pasca@stfc.ac.uk::a9830d8a-4989-496e-a7ab-f8bfb0ff72ff" providerId="AD" clId="Web-{6D7B347A-A943-0EB9-052E-8A377027E948}" dt="2023-06-23T15:52:25.425" v="33" actId="1076"/>
        <pc:sldMkLst>
          <pc:docMk/>
          <pc:sldMk cId="1307894498" sldId="771"/>
        </pc:sldMkLst>
      </pc:sldChg>
    </pc:docChg>
  </pc:docChgLst>
  <pc:docChgLst>
    <pc:chgData name="Duff, Margaret (STFC,RAL,SC)" userId="S::margaret.duff@stfc.ac.uk::839782f5-bb6f-4c22-b75b-c99f25aad36b" providerId="AD" clId="Web-{D6557B25-458F-ABCA-19E9-B908C5B8B446}"/>
    <pc:docChg chg="modSld">
      <pc:chgData name="Duff, Margaret (STFC,RAL,SC)" userId="S::margaret.duff@stfc.ac.uk::839782f5-bb6f-4c22-b75b-c99f25aad36b" providerId="AD" clId="Web-{D6557B25-458F-ABCA-19E9-B908C5B8B446}" dt="2024-04-29T08:21:40.628" v="2" actId="20577"/>
      <pc:docMkLst>
        <pc:docMk/>
      </pc:docMkLst>
      <pc:sldChg chg="modSp">
        <pc:chgData name="Duff, Margaret (STFC,RAL,SC)" userId="S::margaret.duff@stfc.ac.uk::839782f5-bb6f-4c22-b75b-c99f25aad36b" providerId="AD" clId="Web-{D6557B25-458F-ABCA-19E9-B908C5B8B446}" dt="2024-04-29T08:21:38.518" v="1" actId="20577"/>
        <pc:sldMkLst>
          <pc:docMk/>
          <pc:sldMk cId="205754615" sldId="869"/>
        </pc:sldMkLst>
      </pc:sldChg>
      <pc:sldChg chg="modSp">
        <pc:chgData name="Duff, Margaret (STFC,RAL,SC)" userId="S::margaret.duff@stfc.ac.uk::839782f5-bb6f-4c22-b75b-c99f25aad36b" providerId="AD" clId="Web-{D6557B25-458F-ABCA-19E9-B908C5B8B446}" dt="2024-04-29T08:21:40.628" v="2" actId="20577"/>
        <pc:sldMkLst>
          <pc:docMk/>
          <pc:sldMk cId="1862237423" sldId="873"/>
        </pc:sldMkLst>
      </pc:sldChg>
    </pc:docChg>
  </pc:docChgLst>
  <pc:docChgLst>
    <pc:chgData name="Pasca, Edoardo (STFC,RAL,SC)" userId="S::edoardo.pasca@stfc.ac.uk::a9830d8a-4989-496e-a7ab-f8bfb0ff72ff" providerId="AD" clId="Web-{342C43FC-CD85-BF57-29AC-857D07F89A2B}"/>
    <pc:docChg chg="modSld">
      <pc:chgData name="Pasca, Edoardo (STFC,RAL,SC)" userId="S::edoardo.pasca@stfc.ac.uk::a9830d8a-4989-496e-a7ab-f8bfb0ff72ff" providerId="AD" clId="Web-{342C43FC-CD85-BF57-29AC-857D07F89A2B}" dt="2023-06-28T13:16:46.100" v="11" actId="14100"/>
      <pc:docMkLst>
        <pc:docMk/>
      </pc:docMkLst>
      <pc:sldChg chg="addSp modSp">
        <pc:chgData name="Pasca, Edoardo (STFC,RAL,SC)" userId="S::edoardo.pasca@stfc.ac.uk::a9830d8a-4989-496e-a7ab-f8bfb0ff72ff" providerId="AD" clId="Web-{342C43FC-CD85-BF57-29AC-857D07F89A2B}" dt="2023-06-28T13:16:46.100" v="11" actId="14100"/>
        <pc:sldMkLst>
          <pc:docMk/>
          <pc:sldMk cId="450594668" sldId="275"/>
        </pc:sldMkLst>
      </pc:sldChg>
    </pc:docChg>
  </pc:docChgLst>
  <pc:docChgLst>
    <pc:chgData name="Murgatroyd, Laura (STFC,RAL,SC)" userId="S::laura.murgatroyd@stfc.ac.uk::76e00762-ea1c-467e-939f-b124c9e7b6cd" providerId="AD" clId="Web-{EE7DCA64-C6DC-4501-882B-89E2F3DD1F21}"/>
    <pc:docChg chg="delSld">
      <pc:chgData name="Murgatroyd, Laura (STFC,RAL,SC)" userId="S::laura.murgatroyd@stfc.ac.uk::76e00762-ea1c-467e-939f-b124c9e7b6cd" providerId="AD" clId="Web-{EE7DCA64-C6DC-4501-882B-89E2F3DD1F21}" dt="2023-03-28T09:13:34.011" v="0"/>
      <pc:docMkLst>
        <pc:docMk/>
      </pc:docMkLst>
      <pc:sldChg chg="del">
        <pc:chgData name="Murgatroyd, Laura (STFC,RAL,SC)" userId="S::laura.murgatroyd@stfc.ac.uk::76e00762-ea1c-467e-939f-b124c9e7b6cd" providerId="AD" clId="Web-{EE7DCA64-C6DC-4501-882B-89E2F3DD1F21}" dt="2023-03-28T09:13:34.011" v="0"/>
        <pc:sldMkLst>
          <pc:docMk/>
          <pc:sldMk cId="1061660896" sldId="308"/>
        </pc:sldMkLst>
      </pc:sldChg>
    </pc:docChg>
  </pc:docChgLst>
  <pc:docChgLst>
    <pc:chgData name="Duff, Margaret (STFC,RAL,SC)" userId="S::margaret.duff@stfc.ac.uk::839782f5-bb6f-4c22-b75b-c99f25aad36b" providerId="AD" clId="Web-{90202F67-E026-4749-B89B-D2D303E16B89}"/>
    <pc:docChg chg="addSld delSld modSld">
      <pc:chgData name="Duff, Margaret (STFC,RAL,SC)" userId="S::margaret.duff@stfc.ac.uk::839782f5-bb6f-4c22-b75b-c99f25aad36b" providerId="AD" clId="Web-{90202F67-E026-4749-B89B-D2D303E16B89}" dt="2023-11-08T14:12:46.479" v="152"/>
      <pc:docMkLst>
        <pc:docMk/>
      </pc:docMkLst>
      <pc:sldChg chg="del">
        <pc:chgData name="Duff, Margaret (STFC,RAL,SC)" userId="S::margaret.duff@stfc.ac.uk::839782f5-bb6f-4c22-b75b-c99f25aad36b" providerId="AD" clId="Web-{90202F67-E026-4749-B89B-D2D303E16B89}" dt="2023-11-08T14:12:16.932" v="142"/>
        <pc:sldMkLst>
          <pc:docMk/>
          <pc:sldMk cId="1686614268" sldId="275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214" v="150"/>
        <pc:sldMkLst>
          <pc:docMk/>
          <pc:sldMk cId="758951456" sldId="798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104" v="149"/>
        <pc:sldMkLst>
          <pc:docMk/>
          <pc:sldMk cId="1135023031" sldId="799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026" v="148"/>
        <pc:sldMkLst>
          <pc:docMk/>
          <pc:sldMk cId="566869210" sldId="800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917" v="147"/>
        <pc:sldMkLst>
          <pc:docMk/>
          <pc:sldMk cId="3024893512" sldId="801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776" v="146"/>
        <pc:sldMkLst>
          <pc:docMk/>
          <pc:sldMk cId="2760726730" sldId="802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651" v="145"/>
        <pc:sldMkLst>
          <pc:docMk/>
          <pc:sldMk cId="3509389074" sldId="803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5.526" v="144"/>
        <pc:sldMkLst>
          <pc:docMk/>
          <pc:sldMk cId="3415041037" sldId="804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479" v="152"/>
        <pc:sldMkLst>
          <pc:docMk/>
          <pc:sldMk cId="599557387" sldId="805"/>
        </pc:sldMkLst>
      </pc:sldChg>
      <pc:sldChg chg="mod modShow">
        <pc:chgData name="Duff, Margaret (STFC,RAL,SC)" userId="S::margaret.duff@stfc.ac.uk::839782f5-bb6f-4c22-b75b-c99f25aad36b" providerId="AD" clId="Web-{90202F67-E026-4749-B89B-D2D303E16B89}" dt="2023-11-08T14:12:46.401" v="151"/>
        <pc:sldMkLst>
          <pc:docMk/>
          <pc:sldMk cId="1738821282" sldId="806"/>
        </pc:sldMkLst>
      </pc:sldChg>
      <pc:sldChg chg="addSp modSp">
        <pc:chgData name="Duff, Margaret (STFC,RAL,SC)" userId="S::margaret.duff@stfc.ac.uk::839782f5-bb6f-4c22-b75b-c99f25aad36b" providerId="AD" clId="Web-{90202F67-E026-4749-B89B-D2D303E16B89}" dt="2023-11-08T14:11:47.119" v="141"/>
        <pc:sldMkLst>
          <pc:docMk/>
          <pc:sldMk cId="1375226362" sldId="815"/>
        </pc:sldMkLst>
      </pc:sldChg>
      <pc:sldChg chg="add">
        <pc:chgData name="Duff, Margaret (STFC,RAL,SC)" userId="S::margaret.duff@stfc.ac.uk::839782f5-bb6f-4c22-b75b-c99f25aad36b" providerId="AD" clId="Web-{90202F67-E026-4749-B89B-D2D303E16B89}" dt="2023-11-08T14:12:28.495" v="143"/>
        <pc:sldMkLst>
          <pc:docMk/>
          <pc:sldMk cId="1597721719" sldId="817"/>
        </pc:sldMkLst>
      </pc:sldChg>
    </pc:docChg>
  </pc:docChgLst>
  <pc:docChgLst>
    <pc:chgData name="Sugic, Danica (STFC,RAL,SC)" userId="18b8a02d-0b90-4c6a-bf26-35873d35e3a9" providerId="ADAL" clId="{C94A13E9-1C88-42B8-96B2-82849E0CF19F}"/>
    <pc:docChg chg="custSel modSld sldOrd">
      <pc:chgData name="Sugic, Danica (STFC,RAL,SC)" userId="18b8a02d-0b90-4c6a-bf26-35873d35e3a9" providerId="ADAL" clId="{C94A13E9-1C88-42B8-96B2-82849E0CF19F}" dt="2024-04-29T16:10:44.843" v="238"/>
      <pc:docMkLst>
        <pc:docMk/>
      </pc:docMkLst>
      <pc:sldChg chg="addSp delSp modSp mod">
        <pc:chgData name="Sugic, Danica (STFC,RAL,SC)" userId="18b8a02d-0b90-4c6a-bf26-35873d35e3a9" providerId="ADAL" clId="{C94A13E9-1C88-42B8-96B2-82849E0CF19F}" dt="2024-04-29T15:54:04.527" v="20"/>
        <pc:sldMkLst>
          <pc:docMk/>
          <pc:sldMk cId="853836374" sldId="258"/>
        </pc:sldMkLst>
      </pc:sldChg>
      <pc:sldChg chg="addSp delSp modSp mod">
        <pc:chgData name="Sugic, Danica (STFC,RAL,SC)" userId="18b8a02d-0b90-4c6a-bf26-35873d35e3a9" providerId="ADAL" clId="{C94A13E9-1C88-42B8-96B2-82849E0CF19F}" dt="2024-04-29T15:54:21.017" v="26"/>
        <pc:sldMkLst>
          <pc:docMk/>
          <pc:sldMk cId="2866088289" sldId="259"/>
        </pc:sldMkLst>
      </pc:sldChg>
      <pc:sldChg chg="addSp delSp modSp mod">
        <pc:chgData name="Sugic, Danica (STFC,RAL,SC)" userId="18b8a02d-0b90-4c6a-bf26-35873d35e3a9" providerId="ADAL" clId="{C94A13E9-1C88-42B8-96B2-82849E0CF19F}" dt="2024-04-29T15:54:29.606" v="30"/>
        <pc:sldMkLst>
          <pc:docMk/>
          <pc:sldMk cId="299926614" sldId="260"/>
        </pc:sldMkLst>
      </pc:sldChg>
      <pc:sldChg chg="addSp delSp modSp mod">
        <pc:chgData name="Sugic, Danica (STFC,RAL,SC)" userId="18b8a02d-0b90-4c6a-bf26-35873d35e3a9" providerId="ADAL" clId="{C94A13E9-1C88-42B8-96B2-82849E0CF19F}" dt="2024-04-29T15:54:33.712" v="32"/>
        <pc:sldMkLst>
          <pc:docMk/>
          <pc:sldMk cId="1202922125" sldId="262"/>
        </pc:sldMkLst>
      </pc:sldChg>
      <pc:sldChg chg="addSp delSp modSp mod">
        <pc:chgData name="Sugic, Danica (STFC,RAL,SC)" userId="18b8a02d-0b90-4c6a-bf26-35873d35e3a9" providerId="ADAL" clId="{C94A13E9-1C88-42B8-96B2-82849E0CF19F}" dt="2024-04-29T15:54:37.471" v="34"/>
        <pc:sldMkLst>
          <pc:docMk/>
          <pc:sldMk cId="2388552133" sldId="263"/>
        </pc:sldMkLst>
      </pc:sldChg>
      <pc:sldChg chg="addSp delSp modSp mod">
        <pc:chgData name="Sugic, Danica (STFC,RAL,SC)" userId="18b8a02d-0b90-4c6a-bf26-35873d35e3a9" providerId="ADAL" clId="{C94A13E9-1C88-42B8-96B2-82849E0CF19F}" dt="2024-04-29T15:54:41.376" v="36"/>
        <pc:sldMkLst>
          <pc:docMk/>
          <pc:sldMk cId="1896057714" sldId="264"/>
        </pc:sldMkLst>
      </pc:sldChg>
      <pc:sldChg chg="addSp delSp modSp mod">
        <pc:chgData name="Sugic, Danica (STFC,RAL,SC)" userId="18b8a02d-0b90-4c6a-bf26-35873d35e3a9" providerId="ADAL" clId="{C94A13E9-1C88-42B8-96B2-82849E0CF19F}" dt="2024-04-29T15:54:47.207" v="38"/>
        <pc:sldMkLst>
          <pc:docMk/>
          <pc:sldMk cId="3273834486" sldId="265"/>
        </pc:sldMkLst>
      </pc:sldChg>
      <pc:sldChg chg="addSp delSp modSp mod">
        <pc:chgData name="Sugic, Danica (STFC,RAL,SC)" userId="18b8a02d-0b90-4c6a-bf26-35873d35e3a9" providerId="ADAL" clId="{C94A13E9-1C88-42B8-96B2-82849E0CF19F}" dt="2024-04-29T15:54:52.191" v="40"/>
        <pc:sldMkLst>
          <pc:docMk/>
          <pc:sldMk cId="2569785579" sldId="266"/>
        </pc:sldMkLst>
      </pc:sldChg>
      <pc:sldChg chg="addSp delSp modSp mod">
        <pc:chgData name="Sugic, Danica (STFC,RAL,SC)" userId="18b8a02d-0b90-4c6a-bf26-35873d35e3a9" providerId="ADAL" clId="{C94A13E9-1C88-42B8-96B2-82849E0CF19F}" dt="2024-04-29T15:55:02.824" v="44"/>
        <pc:sldMkLst>
          <pc:docMk/>
          <pc:sldMk cId="3137224050" sldId="267"/>
        </pc:sldMkLst>
      </pc:sldChg>
      <pc:sldChg chg="addSp delSp modSp mod">
        <pc:chgData name="Sugic, Danica (STFC,RAL,SC)" userId="18b8a02d-0b90-4c6a-bf26-35873d35e3a9" providerId="ADAL" clId="{C94A13E9-1C88-42B8-96B2-82849E0CF19F}" dt="2024-04-29T15:59:06.787" v="99" actId="20577"/>
        <pc:sldMkLst>
          <pc:docMk/>
          <pc:sldMk cId="1074823422" sldId="268"/>
        </pc:sldMkLst>
      </pc:sldChg>
      <pc:sldChg chg="delSp mod">
        <pc:chgData name="Sugic, Danica (STFC,RAL,SC)" userId="18b8a02d-0b90-4c6a-bf26-35873d35e3a9" providerId="ADAL" clId="{C94A13E9-1C88-42B8-96B2-82849E0CF19F}" dt="2024-04-29T15:55:12.780" v="46" actId="478"/>
        <pc:sldMkLst>
          <pc:docMk/>
          <pc:sldMk cId="2330549745" sldId="270"/>
        </pc:sldMkLst>
      </pc:sldChg>
      <pc:sldChg chg="addSp delSp modSp mod">
        <pc:chgData name="Sugic, Danica (STFC,RAL,SC)" userId="18b8a02d-0b90-4c6a-bf26-35873d35e3a9" providerId="ADAL" clId="{C94A13E9-1C88-42B8-96B2-82849E0CF19F}" dt="2024-04-29T15:59:31.981" v="104"/>
        <pc:sldMkLst>
          <pc:docMk/>
          <pc:sldMk cId="1086322705" sldId="27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4.375" v="105"/>
        <pc:sldMkLst>
          <pc:docMk/>
          <pc:sldMk cId="2355179809" sldId="273"/>
        </pc:sldMkLst>
      </pc:sldChg>
      <pc:sldChg chg="addSp delSp modSp mod">
        <pc:chgData name="Sugic, Danica (STFC,RAL,SC)" userId="18b8a02d-0b90-4c6a-bf26-35873d35e3a9" providerId="ADAL" clId="{C94A13E9-1C88-42B8-96B2-82849E0CF19F}" dt="2024-04-29T15:59:20.862" v="100"/>
        <pc:sldMkLst>
          <pc:docMk/>
          <pc:sldMk cId="861739645" sldId="276"/>
        </pc:sldMkLst>
      </pc:sldChg>
      <pc:sldChg chg="addSp delSp modSp mod">
        <pc:chgData name="Sugic, Danica (STFC,RAL,SC)" userId="18b8a02d-0b90-4c6a-bf26-35873d35e3a9" providerId="ADAL" clId="{C94A13E9-1C88-42B8-96B2-82849E0CF19F}" dt="2024-04-29T16:08:16.083" v="233"/>
        <pc:sldMkLst>
          <pc:docMk/>
          <pc:sldMk cId="1020012591" sldId="282"/>
        </pc:sldMkLst>
      </pc:sldChg>
      <pc:sldChg chg="addSp delSp modSp mod">
        <pc:chgData name="Sugic, Danica (STFC,RAL,SC)" userId="18b8a02d-0b90-4c6a-bf26-35873d35e3a9" providerId="ADAL" clId="{C94A13E9-1C88-42B8-96B2-82849E0CF19F}" dt="2024-04-29T16:01:10.364" v="129"/>
        <pc:sldMkLst>
          <pc:docMk/>
          <pc:sldMk cId="4247685791" sldId="288"/>
        </pc:sldMkLst>
      </pc:sldChg>
      <pc:sldChg chg="addSp delSp modSp mod">
        <pc:chgData name="Sugic, Danica (STFC,RAL,SC)" userId="18b8a02d-0b90-4c6a-bf26-35873d35e3a9" providerId="ADAL" clId="{C94A13E9-1C88-42B8-96B2-82849E0CF19F}" dt="2024-04-29T16:01:16.198" v="131"/>
        <pc:sldMkLst>
          <pc:docMk/>
          <pc:sldMk cId="722261796" sldId="289"/>
        </pc:sldMkLst>
      </pc:sldChg>
      <pc:sldChg chg="addSp delSp modSp mod">
        <pc:chgData name="Sugic, Danica (STFC,RAL,SC)" userId="18b8a02d-0b90-4c6a-bf26-35873d35e3a9" providerId="ADAL" clId="{C94A13E9-1C88-42B8-96B2-82849E0CF19F}" dt="2024-04-29T16:01:22.460" v="133"/>
        <pc:sldMkLst>
          <pc:docMk/>
          <pc:sldMk cId="2122358734" sldId="290"/>
        </pc:sldMkLst>
      </pc:sldChg>
      <pc:sldChg chg="addSp delSp modSp mod">
        <pc:chgData name="Sugic, Danica (STFC,RAL,SC)" userId="18b8a02d-0b90-4c6a-bf26-35873d35e3a9" providerId="ADAL" clId="{C94A13E9-1C88-42B8-96B2-82849E0CF19F}" dt="2024-04-29T16:01:39.284" v="135"/>
        <pc:sldMkLst>
          <pc:docMk/>
          <pc:sldMk cId="2771976260" sldId="291"/>
        </pc:sldMkLst>
      </pc:sldChg>
      <pc:sldChg chg="addSp delSp modSp mod">
        <pc:chgData name="Sugic, Danica (STFC,RAL,SC)" userId="18b8a02d-0b90-4c6a-bf26-35873d35e3a9" providerId="ADAL" clId="{C94A13E9-1C88-42B8-96B2-82849E0CF19F}" dt="2024-04-29T16:01:42.821" v="137"/>
        <pc:sldMkLst>
          <pc:docMk/>
          <pc:sldMk cId="367871311" sldId="292"/>
        </pc:sldMkLst>
      </pc:sldChg>
      <pc:sldChg chg="addSp delSp modSp mod">
        <pc:chgData name="Sugic, Danica (STFC,RAL,SC)" userId="18b8a02d-0b90-4c6a-bf26-35873d35e3a9" providerId="ADAL" clId="{C94A13E9-1C88-42B8-96B2-82849E0CF19F}" dt="2024-04-29T16:02:09.022" v="139"/>
        <pc:sldMkLst>
          <pc:docMk/>
          <pc:sldMk cId="3708404599" sldId="293"/>
        </pc:sldMkLst>
      </pc:sldChg>
      <pc:sldChg chg="addSp delSp modSp mod">
        <pc:chgData name="Sugic, Danica (STFC,RAL,SC)" userId="18b8a02d-0b90-4c6a-bf26-35873d35e3a9" providerId="ADAL" clId="{C94A13E9-1C88-42B8-96B2-82849E0CF19F}" dt="2024-04-29T16:02:12.460" v="141"/>
        <pc:sldMkLst>
          <pc:docMk/>
          <pc:sldMk cId="1844826816" sldId="294"/>
        </pc:sldMkLst>
      </pc:sldChg>
      <pc:sldChg chg="addSp delSp modSp mod">
        <pc:chgData name="Sugic, Danica (STFC,RAL,SC)" userId="18b8a02d-0b90-4c6a-bf26-35873d35e3a9" providerId="ADAL" clId="{C94A13E9-1C88-42B8-96B2-82849E0CF19F}" dt="2024-04-29T16:04:49.300" v="180"/>
        <pc:sldMkLst>
          <pc:docMk/>
          <pc:sldMk cId="4256785333" sldId="297"/>
        </pc:sldMkLst>
      </pc:sldChg>
      <pc:sldChg chg="addSp delSp modSp mod">
        <pc:chgData name="Sugic, Danica (STFC,RAL,SC)" userId="18b8a02d-0b90-4c6a-bf26-35873d35e3a9" providerId="ADAL" clId="{C94A13E9-1C88-42B8-96B2-82849E0CF19F}" dt="2024-04-29T16:04:07.221" v="163"/>
        <pc:sldMkLst>
          <pc:docMk/>
          <pc:sldMk cId="4007636007" sldId="299"/>
        </pc:sldMkLst>
      </pc:sldChg>
      <pc:sldChg chg="addSp delSp modSp mod">
        <pc:chgData name="Sugic, Danica (STFC,RAL,SC)" userId="18b8a02d-0b90-4c6a-bf26-35873d35e3a9" providerId="ADAL" clId="{C94A13E9-1C88-42B8-96B2-82849E0CF19F}" dt="2024-04-29T16:04:12.372" v="165"/>
        <pc:sldMkLst>
          <pc:docMk/>
          <pc:sldMk cId="2814682904" sldId="300"/>
        </pc:sldMkLst>
      </pc:sldChg>
      <pc:sldChg chg="addSp delSp modSp mod">
        <pc:chgData name="Sugic, Danica (STFC,RAL,SC)" userId="18b8a02d-0b90-4c6a-bf26-35873d35e3a9" providerId="ADAL" clId="{C94A13E9-1C88-42B8-96B2-82849E0CF19F}" dt="2024-04-29T16:04:17.075" v="167"/>
        <pc:sldMkLst>
          <pc:docMk/>
          <pc:sldMk cId="3901214849" sldId="301"/>
        </pc:sldMkLst>
      </pc:sldChg>
      <pc:sldChg chg="addSp delSp modSp mod">
        <pc:chgData name="Sugic, Danica (STFC,RAL,SC)" userId="18b8a02d-0b90-4c6a-bf26-35873d35e3a9" providerId="ADAL" clId="{C94A13E9-1C88-42B8-96B2-82849E0CF19F}" dt="2024-04-29T16:04:24.756" v="169"/>
        <pc:sldMkLst>
          <pc:docMk/>
          <pc:sldMk cId="1040373941" sldId="30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6.792" v="106"/>
        <pc:sldMkLst>
          <pc:docMk/>
          <pc:sldMk cId="529393112" sldId="312"/>
        </pc:sldMkLst>
      </pc:sldChg>
      <pc:sldChg chg="addSp delSp modSp mod">
        <pc:chgData name="Sugic, Danica (STFC,RAL,SC)" userId="18b8a02d-0b90-4c6a-bf26-35873d35e3a9" providerId="ADAL" clId="{C94A13E9-1C88-42B8-96B2-82849E0CF19F}" dt="2024-04-29T16:05:14.683" v="191"/>
        <pc:sldMkLst>
          <pc:docMk/>
          <pc:sldMk cId="1968784056" sldId="316"/>
        </pc:sldMkLst>
      </pc:sldChg>
      <pc:sldChg chg="addSp delSp modSp mod">
        <pc:chgData name="Sugic, Danica (STFC,RAL,SC)" userId="18b8a02d-0b90-4c6a-bf26-35873d35e3a9" providerId="ADAL" clId="{C94A13E9-1C88-42B8-96B2-82849E0CF19F}" dt="2024-04-29T16:05:19.829" v="193"/>
        <pc:sldMkLst>
          <pc:docMk/>
          <pc:sldMk cId="1961474518" sldId="317"/>
        </pc:sldMkLst>
      </pc:sldChg>
      <pc:sldChg chg="addSp delSp modSp mod">
        <pc:chgData name="Sugic, Danica (STFC,RAL,SC)" userId="18b8a02d-0b90-4c6a-bf26-35873d35e3a9" providerId="ADAL" clId="{C94A13E9-1C88-42B8-96B2-82849E0CF19F}" dt="2024-04-29T15:56:15.212" v="64" actId="478"/>
        <pc:sldMkLst>
          <pc:docMk/>
          <pc:sldMk cId="1043529986" sldId="319"/>
        </pc:sldMkLst>
      </pc:sldChg>
      <pc:sldChg chg="delSp mod">
        <pc:chgData name="Sugic, Danica (STFC,RAL,SC)" userId="18b8a02d-0b90-4c6a-bf26-35873d35e3a9" providerId="ADAL" clId="{C94A13E9-1C88-42B8-96B2-82849E0CF19F}" dt="2024-04-29T16:04:55.163" v="183" actId="478"/>
        <pc:sldMkLst>
          <pc:docMk/>
          <pc:sldMk cId="709698134" sldId="321"/>
        </pc:sldMkLst>
      </pc:sldChg>
      <pc:sldChg chg="addSp delSp modSp mod">
        <pc:chgData name="Sugic, Danica (STFC,RAL,SC)" userId="18b8a02d-0b90-4c6a-bf26-35873d35e3a9" providerId="ADAL" clId="{C94A13E9-1C88-42B8-96B2-82849E0CF19F}" dt="2024-04-29T16:05:24.100" v="195"/>
        <pc:sldMkLst>
          <pc:docMk/>
          <pc:sldMk cId="3356872288" sldId="327"/>
        </pc:sldMkLst>
      </pc:sldChg>
      <pc:sldChg chg="addSp delSp modSp mod">
        <pc:chgData name="Sugic, Danica (STFC,RAL,SC)" userId="18b8a02d-0b90-4c6a-bf26-35873d35e3a9" providerId="ADAL" clId="{C94A13E9-1C88-42B8-96B2-82849E0CF19F}" dt="2024-04-29T15:54:57.454" v="42"/>
        <pc:sldMkLst>
          <pc:docMk/>
          <pc:sldMk cId="1364309945" sldId="331"/>
        </pc:sldMkLst>
      </pc:sldChg>
      <pc:sldChg chg="addSp delSp modSp mod">
        <pc:chgData name="Sugic, Danica (STFC,RAL,SC)" userId="18b8a02d-0b90-4c6a-bf26-35873d35e3a9" providerId="ADAL" clId="{C94A13E9-1C88-42B8-96B2-82849E0CF19F}" dt="2024-04-29T15:59:55.733" v="112"/>
        <pc:sldMkLst>
          <pc:docMk/>
          <pc:sldMk cId="3643589911" sldId="332"/>
        </pc:sldMkLst>
      </pc:sldChg>
      <pc:sldChg chg="addSp delSp modSp mod">
        <pc:chgData name="Sugic, Danica (STFC,RAL,SC)" userId="18b8a02d-0b90-4c6a-bf26-35873d35e3a9" providerId="ADAL" clId="{C94A13E9-1C88-42B8-96B2-82849E0CF19F}" dt="2024-04-29T16:00:58.436" v="123"/>
        <pc:sldMkLst>
          <pc:docMk/>
          <pc:sldMk cId="2838899647" sldId="336"/>
        </pc:sldMkLst>
      </pc:sldChg>
      <pc:sldChg chg="addSp delSp modSp mod">
        <pc:chgData name="Sugic, Danica (STFC,RAL,SC)" userId="18b8a02d-0b90-4c6a-bf26-35873d35e3a9" providerId="ADAL" clId="{C94A13E9-1C88-42B8-96B2-82849E0CF19F}" dt="2024-04-29T16:01:02.950" v="125"/>
        <pc:sldMkLst>
          <pc:docMk/>
          <pc:sldMk cId="596707146" sldId="337"/>
        </pc:sldMkLst>
      </pc:sldChg>
      <pc:sldChg chg="addSp delSp modSp mod">
        <pc:chgData name="Sugic, Danica (STFC,RAL,SC)" userId="18b8a02d-0b90-4c6a-bf26-35873d35e3a9" providerId="ADAL" clId="{C94A13E9-1C88-42B8-96B2-82849E0CF19F}" dt="2024-04-29T16:01:06.668" v="127"/>
        <pc:sldMkLst>
          <pc:docMk/>
          <pc:sldMk cId="3048102348" sldId="338"/>
        </pc:sldMkLst>
      </pc:sldChg>
      <pc:sldChg chg="addSp delSp modSp mod">
        <pc:chgData name="Sugic, Danica (STFC,RAL,SC)" userId="18b8a02d-0b90-4c6a-bf26-35873d35e3a9" providerId="ADAL" clId="{C94A13E9-1C88-42B8-96B2-82849E0CF19F}" dt="2024-04-29T16:03:01.275" v="161"/>
        <pc:sldMkLst>
          <pc:docMk/>
          <pc:sldMk cId="503408057" sldId="341"/>
        </pc:sldMkLst>
      </pc:sldChg>
      <pc:sldChg chg="delSp mod">
        <pc:chgData name="Sugic, Danica (STFC,RAL,SC)" userId="18b8a02d-0b90-4c6a-bf26-35873d35e3a9" providerId="ADAL" clId="{C94A13E9-1C88-42B8-96B2-82849E0CF19F}" dt="2024-04-29T16:02:57.841" v="159" actId="478"/>
        <pc:sldMkLst>
          <pc:docMk/>
          <pc:sldMk cId="1748270625" sldId="344"/>
        </pc:sldMkLst>
      </pc:sldChg>
      <pc:sldChg chg="addSp delSp modSp mod">
        <pc:chgData name="Sugic, Danica (STFC,RAL,SC)" userId="18b8a02d-0b90-4c6a-bf26-35873d35e3a9" providerId="ADAL" clId="{C94A13E9-1C88-42B8-96B2-82849E0CF19F}" dt="2024-04-29T16:06:32.980" v="225"/>
        <pc:sldMkLst>
          <pc:docMk/>
          <pc:sldMk cId="1369667371" sldId="351"/>
        </pc:sldMkLst>
      </pc:sldChg>
      <pc:sldChg chg="delSp mod">
        <pc:chgData name="Sugic, Danica (STFC,RAL,SC)" userId="18b8a02d-0b90-4c6a-bf26-35873d35e3a9" providerId="ADAL" clId="{C94A13E9-1C88-42B8-96B2-82849E0CF19F}" dt="2024-04-29T15:58:49.163" v="94" actId="478"/>
        <pc:sldMkLst>
          <pc:docMk/>
          <pc:sldMk cId="2218632158" sldId="772"/>
        </pc:sldMkLst>
      </pc:sldChg>
      <pc:sldChg chg="addSp delSp modSp mod">
        <pc:chgData name="Sugic, Danica (STFC,RAL,SC)" userId="18b8a02d-0b90-4c6a-bf26-35873d35e3a9" providerId="ADAL" clId="{C94A13E9-1C88-42B8-96B2-82849E0CF19F}" dt="2024-04-29T16:02:31.332" v="149"/>
        <pc:sldMkLst>
          <pc:docMk/>
          <pc:sldMk cId="1610263869" sldId="777"/>
        </pc:sldMkLst>
      </pc:sldChg>
      <pc:sldChg chg="addSp delSp modSp mod">
        <pc:chgData name="Sugic, Danica (STFC,RAL,SC)" userId="18b8a02d-0b90-4c6a-bf26-35873d35e3a9" providerId="ADAL" clId="{C94A13E9-1C88-42B8-96B2-82849E0CF19F}" dt="2024-04-29T16:02:36.363" v="151"/>
        <pc:sldMkLst>
          <pc:docMk/>
          <pc:sldMk cId="4107322322" sldId="781"/>
        </pc:sldMkLst>
      </pc:sldChg>
      <pc:sldChg chg="delSp mod">
        <pc:chgData name="Sugic, Danica (STFC,RAL,SC)" userId="18b8a02d-0b90-4c6a-bf26-35873d35e3a9" providerId="ADAL" clId="{C94A13E9-1C88-42B8-96B2-82849E0CF19F}" dt="2024-04-29T16:02:46.490" v="154" actId="478"/>
        <pc:sldMkLst>
          <pc:docMk/>
          <pc:sldMk cId="3085505322" sldId="782"/>
        </pc:sldMkLst>
      </pc:sldChg>
      <pc:sldChg chg="addSp delSp modSp mod">
        <pc:chgData name="Sugic, Danica (STFC,RAL,SC)" userId="18b8a02d-0b90-4c6a-bf26-35873d35e3a9" providerId="ADAL" clId="{C94A13E9-1C88-42B8-96B2-82849E0CF19F}" dt="2024-04-29T15:59:27.523" v="103" actId="478"/>
        <pc:sldMkLst>
          <pc:docMk/>
          <pc:sldMk cId="691054462" sldId="790"/>
        </pc:sldMkLst>
      </pc:sldChg>
      <pc:sldChg chg="delSp mod">
        <pc:chgData name="Sugic, Danica (STFC,RAL,SC)" userId="18b8a02d-0b90-4c6a-bf26-35873d35e3a9" providerId="ADAL" clId="{C94A13E9-1C88-42B8-96B2-82849E0CF19F}" dt="2024-04-29T16:04:45.153" v="178" actId="478"/>
        <pc:sldMkLst>
          <pc:docMk/>
          <pc:sldMk cId="1964044480" sldId="795"/>
        </pc:sldMkLst>
      </pc:sldChg>
      <pc:sldChg chg="delSp mod">
        <pc:chgData name="Sugic, Danica (STFC,RAL,SC)" userId="18b8a02d-0b90-4c6a-bf26-35873d35e3a9" providerId="ADAL" clId="{C94A13E9-1C88-42B8-96B2-82849E0CF19F}" dt="2024-04-29T16:02:19.098" v="144" actId="478"/>
        <pc:sldMkLst>
          <pc:docMk/>
          <pc:sldMk cId="748744247" sldId="796"/>
        </pc:sldMkLst>
      </pc:sldChg>
      <pc:sldChg chg="modSp mod ord">
        <pc:chgData name="Sugic, Danica (STFC,RAL,SC)" userId="18b8a02d-0b90-4c6a-bf26-35873d35e3a9" providerId="ADAL" clId="{C94A13E9-1C88-42B8-96B2-82849E0CF19F}" dt="2024-04-29T15:53:08.444" v="9" actId="20577"/>
        <pc:sldMkLst>
          <pc:docMk/>
          <pc:sldMk cId="3080542817" sldId="797"/>
        </pc:sldMkLst>
      </pc:sldChg>
      <pc:sldChg chg="addSp delSp modSp mod">
        <pc:chgData name="Sugic, Danica (STFC,RAL,SC)" userId="18b8a02d-0b90-4c6a-bf26-35873d35e3a9" providerId="ADAL" clId="{C94A13E9-1C88-42B8-96B2-82849E0CF19F}" dt="2024-04-29T16:06:14.027" v="217"/>
        <pc:sldMkLst>
          <pc:docMk/>
          <pc:sldMk cId="566869210" sldId="800"/>
        </pc:sldMkLst>
      </pc:sldChg>
      <pc:sldChg chg="addSp delSp modSp mod">
        <pc:chgData name="Sugic, Danica (STFC,RAL,SC)" userId="18b8a02d-0b90-4c6a-bf26-35873d35e3a9" providerId="ADAL" clId="{C94A13E9-1C88-42B8-96B2-82849E0CF19F}" dt="2024-04-29T16:10:44.843" v="238"/>
        <pc:sldMkLst>
          <pc:docMk/>
          <pc:sldMk cId="2760726730" sldId="802"/>
        </pc:sldMkLst>
      </pc:sldChg>
      <pc:sldChg chg="addSp delSp modSp mod">
        <pc:chgData name="Sugic, Danica (STFC,RAL,SC)" userId="18b8a02d-0b90-4c6a-bf26-35873d35e3a9" providerId="ADAL" clId="{C94A13E9-1C88-42B8-96B2-82849E0CF19F}" dt="2024-04-29T16:06:08.107" v="215"/>
        <pc:sldMkLst>
          <pc:docMk/>
          <pc:sldMk cId="3509389074" sldId="803"/>
        </pc:sldMkLst>
      </pc:sldChg>
      <pc:sldChg chg="addSp delSp modSp mod">
        <pc:chgData name="Sugic, Danica (STFC,RAL,SC)" userId="18b8a02d-0b90-4c6a-bf26-35873d35e3a9" providerId="ADAL" clId="{C94A13E9-1C88-42B8-96B2-82849E0CF19F}" dt="2024-04-29T16:06:04.251" v="213"/>
        <pc:sldMkLst>
          <pc:docMk/>
          <pc:sldMk cId="3415041037" sldId="804"/>
        </pc:sldMkLst>
      </pc:sldChg>
      <pc:sldChg chg="addSp delSp modSp mod">
        <pc:chgData name="Sugic, Danica (STFC,RAL,SC)" userId="18b8a02d-0b90-4c6a-bf26-35873d35e3a9" providerId="ADAL" clId="{C94A13E9-1C88-42B8-96B2-82849E0CF19F}" dt="2024-04-29T16:06:00.067" v="211"/>
        <pc:sldMkLst>
          <pc:docMk/>
          <pc:sldMk cId="599557387" sldId="805"/>
        </pc:sldMkLst>
      </pc:sldChg>
      <pc:sldChg chg="addSp delSp modSp mod">
        <pc:chgData name="Sugic, Danica (STFC,RAL,SC)" userId="18b8a02d-0b90-4c6a-bf26-35873d35e3a9" providerId="ADAL" clId="{C94A13E9-1C88-42B8-96B2-82849E0CF19F}" dt="2024-04-29T16:06:19.995" v="219"/>
        <pc:sldMkLst>
          <pc:docMk/>
          <pc:sldMk cId="1738821282" sldId="806"/>
        </pc:sldMkLst>
      </pc:sldChg>
      <pc:sldChg chg="addSp delSp modSp mod">
        <pc:chgData name="Sugic, Danica (STFC,RAL,SC)" userId="18b8a02d-0b90-4c6a-bf26-35873d35e3a9" providerId="ADAL" clId="{C94A13E9-1C88-42B8-96B2-82849E0CF19F}" dt="2024-04-29T15:54:25.352" v="28"/>
        <pc:sldMkLst>
          <pc:docMk/>
          <pc:sldMk cId="1534852954" sldId="807"/>
        </pc:sldMkLst>
      </pc:sldChg>
      <pc:sldChg chg="delSp mod">
        <pc:chgData name="Sugic, Danica (STFC,RAL,SC)" userId="18b8a02d-0b90-4c6a-bf26-35873d35e3a9" providerId="ADAL" clId="{C94A13E9-1C88-42B8-96B2-82849E0CF19F}" dt="2024-04-29T16:02:25.499" v="147" actId="478"/>
        <pc:sldMkLst>
          <pc:docMk/>
          <pc:sldMk cId="2090917882" sldId="808"/>
        </pc:sldMkLst>
      </pc:sldChg>
      <pc:sldChg chg="addSp delSp modSp mod">
        <pc:chgData name="Sugic, Danica (STFC,RAL,SC)" userId="18b8a02d-0b90-4c6a-bf26-35873d35e3a9" providerId="ADAL" clId="{C94A13E9-1C88-42B8-96B2-82849E0CF19F}" dt="2024-04-29T16:02:22.790" v="146"/>
        <pc:sldMkLst>
          <pc:docMk/>
          <pc:sldMk cId="3725889036" sldId="809"/>
        </pc:sldMkLst>
      </pc:sldChg>
      <pc:sldChg chg="addSp delSp modSp mod">
        <pc:chgData name="Sugic, Danica (STFC,RAL,SC)" userId="18b8a02d-0b90-4c6a-bf26-35873d35e3a9" providerId="ADAL" clId="{C94A13E9-1C88-42B8-96B2-82849E0CF19F}" dt="2024-04-29T16:04:39.731" v="175"/>
        <pc:sldMkLst>
          <pc:docMk/>
          <pc:sldMk cId="969883739" sldId="810"/>
        </pc:sldMkLst>
      </pc:sldChg>
      <pc:sldChg chg="addSp delSp modSp mod">
        <pc:chgData name="Sugic, Danica (STFC,RAL,SC)" userId="18b8a02d-0b90-4c6a-bf26-35873d35e3a9" providerId="ADAL" clId="{C94A13E9-1C88-42B8-96B2-82849E0CF19F}" dt="2024-04-29T16:06:27.450" v="223"/>
        <pc:sldMkLst>
          <pc:docMk/>
          <pc:sldMk cId="1134103429" sldId="811"/>
        </pc:sldMkLst>
      </pc:sldChg>
      <pc:sldChg chg="addSp delSp modSp mod">
        <pc:chgData name="Sugic, Danica (STFC,RAL,SC)" userId="18b8a02d-0b90-4c6a-bf26-35873d35e3a9" providerId="ADAL" clId="{C94A13E9-1C88-42B8-96B2-82849E0CF19F}" dt="2024-04-29T16:06:23.578" v="221"/>
        <pc:sldMkLst>
          <pc:docMk/>
          <pc:sldMk cId="868630996" sldId="812"/>
        </pc:sldMkLst>
      </pc:sldChg>
      <pc:sldChg chg="addSp delSp modSp mod">
        <pc:chgData name="Sugic, Danica (STFC,RAL,SC)" userId="18b8a02d-0b90-4c6a-bf26-35873d35e3a9" providerId="ADAL" clId="{C94A13E9-1C88-42B8-96B2-82849E0CF19F}" dt="2024-04-29T16:05:44.483" v="205"/>
        <pc:sldMkLst>
          <pc:docMk/>
          <pc:sldMk cId="3343296198" sldId="813"/>
        </pc:sldMkLst>
      </pc:sldChg>
      <pc:sldChg chg="addSp delSp modSp mod">
        <pc:chgData name="Sugic, Danica (STFC,RAL,SC)" userId="18b8a02d-0b90-4c6a-bf26-35873d35e3a9" providerId="ADAL" clId="{C94A13E9-1C88-42B8-96B2-82849E0CF19F}" dt="2024-04-29T16:05:55.075" v="209"/>
        <pc:sldMkLst>
          <pc:docMk/>
          <pc:sldMk cId="4002474849" sldId="815"/>
        </pc:sldMkLst>
      </pc:sldChg>
      <pc:sldChg chg="addSp delSp modSp mod">
        <pc:chgData name="Sugic, Danica (STFC,RAL,SC)" userId="18b8a02d-0b90-4c6a-bf26-35873d35e3a9" providerId="ADAL" clId="{C94A13E9-1C88-42B8-96B2-82849E0CF19F}" dt="2024-04-29T16:05:51.829" v="207"/>
        <pc:sldMkLst>
          <pc:docMk/>
          <pc:sldMk cId="2087282592" sldId="816"/>
        </pc:sldMkLst>
      </pc:sldChg>
      <pc:sldChg chg="addSp delSp modSp mod">
        <pc:chgData name="Sugic, Danica (STFC,RAL,SC)" userId="18b8a02d-0b90-4c6a-bf26-35873d35e3a9" providerId="ADAL" clId="{C94A13E9-1C88-42B8-96B2-82849E0CF19F}" dt="2024-04-29T16:06:38.780" v="227"/>
        <pc:sldMkLst>
          <pc:docMk/>
          <pc:sldMk cId="1597721719" sldId="817"/>
        </pc:sldMkLst>
      </pc:sldChg>
      <pc:sldChg chg="addSp delSp modSp mod">
        <pc:chgData name="Sugic, Danica (STFC,RAL,SC)" userId="18b8a02d-0b90-4c6a-bf26-35873d35e3a9" providerId="ADAL" clId="{C94A13E9-1C88-42B8-96B2-82849E0CF19F}" dt="2024-04-29T15:54:09.944" v="22"/>
        <pc:sldMkLst>
          <pc:docMk/>
          <pc:sldMk cId="1972696048" sldId="819"/>
        </pc:sldMkLst>
      </pc:sldChg>
      <pc:sldChg chg="addSp delSp modSp mod">
        <pc:chgData name="Sugic, Danica (STFC,RAL,SC)" userId="18b8a02d-0b90-4c6a-bf26-35873d35e3a9" providerId="ADAL" clId="{C94A13E9-1C88-42B8-96B2-82849E0CF19F}" dt="2024-04-29T15:54:15.894" v="24"/>
        <pc:sldMkLst>
          <pc:docMk/>
          <pc:sldMk cId="1319111355" sldId="820"/>
        </pc:sldMkLst>
      </pc:sldChg>
      <pc:sldChg chg="addSp delSp modSp mod">
        <pc:chgData name="Sugic, Danica (STFC,RAL,SC)" userId="18b8a02d-0b90-4c6a-bf26-35873d35e3a9" providerId="ADAL" clId="{C94A13E9-1C88-42B8-96B2-82849E0CF19F}" dt="2024-04-29T15:59:22.878" v="101"/>
        <pc:sldMkLst>
          <pc:docMk/>
          <pc:sldMk cId="2031241159" sldId="822"/>
        </pc:sldMkLst>
      </pc:sldChg>
      <pc:sldChg chg="addSp delSp modSp mod">
        <pc:chgData name="Sugic, Danica (STFC,RAL,SC)" userId="18b8a02d-0b90-4c6a-bf26-35873d35e3a9" providerId="ADAL" clId="{C94A13E9-1C88-42B8-96B2-82849E0CF19F}" dt="2024-04-29T15:59:38.725" v="107"/>
        <pc:sldMkLst>
          <pc:docMk/>
          <pc:sldMk cId="4081412528" sldId="823"/>
        </pc:sldMkLst>
      </pc:sldChg>
      <pc:sldChg chg="addSp delSp modSp mod">
        <pc:chgData name="Sugic, Danica (STFC,RAL,SC)" userId="18b8a02d-0b90-4c6a-bf26-35873d35e3a9" providerId="ADAL" clId="{C94A13E9-1C88-42B8-96B2-82849E0CF19F}" dt="2024-04-29T16:00:07.972" v="116"/>
        <pc:sldMkLst>
          <pc:docMk/>
          <pc:sldMk cId="172259716" sldId="829"/>
        </pc:sldMkLst>
      </pc:sldChg>
      <pc:sldChg chg="addSp delSp modSp mod">
        <pc:chgData name="Sugic, Danica (STFC,RAL,SC)" userId="18b8a02d-0b90-4c6a-bf26-35873d35e3a9" providerId="ADAL" clId="{C94A13E9-1C88-42B8-96B2-82849E0CF19F}" dt="2024-04-29T15:57:13.870" v="79"/>
        <pc:sldMkLst>
          <pc:docMk/>
          <pc:sldMk cId="47537199" sldId="831"/>
        </pc:sldMkLst>
      </pc:sldChg>
      <pc:sldChg chg="addSp delSp modSp mod">
        <pc:chgData name="Sugic, Danica (STFC,RAL,SC)" userId="18b8a02d-0b90-4c6a-bf26-35873d35e3a9" providerId="ADAL" clId="{C94A13E9-1C88-42B8-96B2-82849E0CF19F}" dt="2024-04-29T15:57:29.797" v="85"/>
        <pc:sldMkLst>
          <pc:docMk/>
          <pc:sldMk cId="4277827781" sldId="834"/>
        </pc:sldMkLst>
      </pc:sldChg>
      <pc:sldChg chg="addSp delSp modSp mod">
        <pc:chgData name="Sugic, Danica (STFC,RAL,SC)" userId="18b8a02d-0b90-4c6a-bf26-35873d35e3a9" providerId="ADAL" clId="{C94A13E9-1C88-42B8-96B2-82849E0CF19F}" dt="2024-04-29T16:02:50.988" v="156"/>
        <pc:sldMkLst>
          <pc:docMk/>
          <pc:sldMk cId="655796150" sldId="836"/>
        </pc:sldMkLst>
      </pc:sldChg>
      <pc:sldChg chg="addSp delSp modSp mod">
        <pc:chgData name="Sugic, Danica (STFC,RAL,SC)" userId="18b8a02d-0b90-4c6a-bf26-35873d35e3a9" providerId="ADAL" clId="{C94A13E9-1C88-42B8-96B2-82849E0CF19F}" dt="2024-04-29T15:56:49.173" v="69"/>
        <pc:sldMkLst>
          <pc:docMk/>
          <pc:sldMk cId="1457915765" sldId="839"/>
        </pc:sldMkLst>
      </pc:sldChg>
      <pc:sldChg chg="addSp delSp modSp mod">
        <pc:chgData name="Sugic, Danica (STFC,RAL,SC)" userId="18b8a02d-0b90-4c6a-bf26-35873d35e3a9" providerId="ADAL" clId="{C94A13E9-1C88-42B8-96B2-82849E0CF19F}" dt="2024-04-29T16:05:31.363" v="199"/>
        <pc:sldMkLst>
          <pc:docMk/>
          <pc:sldMk cId="1786194400" sldId="842"/>
        </pc:sldMkLst>
      </pc:sldChg>
      <pc:sldChg chg="addSp delSp modSp mod">
        <pc:chgData name="Sugic, Danica (STFC,RAL,SC)" userId="18b8a02d-0b90-4c6a-bf26-35873d35e3a9" providerId="ADAL" clId="{C94A13E9-1C88-42B8-96B2-82849E0CF19F}" dt="2024-04-29T16:05:34.987" v="201"/>
        <pc:sldMkLst>
          <pc:docMk/>
          <pc:sldMk cId="2247975487" sldId="843"/>
        </pc:sldMkLst>
      </pc:sldChg>
      <pc:sldChg chg="addSp delSp modSp mod">
        <pc:chgData name="Sugic, Danica (STFC,RAL,SC)" userId="18b8a02d-0b90-4c6a-bf26-35873d35e3a9" providerId="ADAL" clId="{C94A13E9-1C88-42B8-96B2-82849E0CF19F}" dt="2024-04-29T16:05:38.627" v="203"/>
        <pc:sldMkLst>
          <pc:docMk/>
          <pc:sldMk cId="364385558" sldId="844"/>
        </pc:sldMkLst>
      </pc:sldChg>
      <pc:sldChg chg="addSp delSp modSp mod">
        <pc:chgData name="Sugic, Danica (STFC,RAL,SC)" userId="18b8a02d-0b90-4c6a-bf26-35873d35e3a9" providerId="ADAL" clId="{C94A13E9-1C88-42B8-96B2-82849E0CF19F}" dt="2024-04-29T16:05:00.549" v="185"/>
        <pc:sldMkLst>
          <pc:docMk/>
          <pc:sldMk cId="1971341826" sldId="845"/>
        </pc:sldMkLst>
      </pc:sldChg>
      <pc:sldChg chg="addSp delSp modSp mod">
        <pc:chgData name="Sugic, Danica (STFC,RAL,SC)" userId="18b8a02d-0b90-4c6a-bf26-35873d35e3a9" providerId="ADAL" clId="{C94A13E9-1C88-42B8-96B2-82849E0CF19F}" dt="2024-04-29T15:53:59.327" v="18"/>
        <pc:sldMkLst>
          <pc:docMk/>
          <pc:sldMk cId="3093005495" sldId="846"/>
        </pc:sldMkLst>
      </pc:sldChg>
      <pc:sldChg chg="addSp delSp modSp mod">
        <pc:chgData name="Sugic, Danica (STFC,RAL,SC)" userId="18b8a02d-0b90-4c6a-bf26-35873d35e3a9" providerId="ADAL" clId="{C94A13E9-1C88-42B8-96B2-82849E0CF19F}" dt="2024-04-29T15:58:27.117" v="91" actId="478"/>
        <pc:sldMkLst>
          <pc:docMk/>
          <pc:sldMk cId="3243004251" sldId="847"/>
        </pc:sldMkLst>
      </pc:sldChg>
      <pc:sldChg chg="addSp delSp modSp mod">
        <pc:chgData name="Sugic, Danica (STFC,RAL,SC)" userId="18b8a02d-0b90-4c6a-bf26-35873d35e3a9" providerId="ADAL" clId="{C94A13E9-1C88-42B8-96B2-82849E0CF19F}" dt="2024-04-29T16:00:21.984" v="120"/>
        <pc:sldMkLst>
          <pc:docMk/>
          <pc:sldMk cId="1833479748" sldId="849"/>
        </pc:sldMkLst>
      </pc:sldChg>
      <pc:sldChg chg="addSp delSp modSp mod">
        <pc:chgData name="Sugic, Danica (STFC,RAL,SC)" userId="18b8a02d-0b90-4c6a-bf26-35873d35e3a9" providerId="ADAL" clId="{C94A13E9-1C88-42B8-96B2-82849E0CF19F}" dt="2024-04-29T16:05:28.028" v="197"/>
        <pc:sldMkLst>
          <pc:docMk/>
          <pc:sldMk cId="1809794350" sldId="850"/>
        </pc:sldMkLst>
      </pc:sldChg>
      <pc:sldChg chg="addSp delSp modSp mod">
        <pc:chgData name="Sugic, Danica (STFC,RAL,SC)" userId="18b8a02d-0b90-4c6a-bf26-35873d35e3a9" providerId="ADAL" clId="{C94A13E9-1C88-42B8-96B2-82849E0CF19F}" dt="2024-04-29T16:07:16.825" v="231" actId="20577"/>
        <pc:sldMkLst>
          <pc:docMk/>
          <pc:sldMk cId="2610878856" sldId="851"/>
        </pc:sldMkLst>
      </pc:sldChg>
      <pc:sldChg chg="delSp mod">
        <pc:chgData name="Sugic, Danica (STFC,RAL,SC)" userId="18b8a02d-0b90-4c6a-bf26-35873d35e3a9" providerId="ADAL" clId="{C94A13E9-1C88-42B8-96B2-82849E0CF19F}" dt="2024-04-29T15:55:40.564" v="55" actId="478"/>
        <pc:sldMkLst>
          <pc:docMk/>
          <pc:sldMk cId="2255081435" sldId="852"/>
        </pc:sldMkLst>
      </pc:sldChg>
      <pc:sldChg chg="addSp delSp modSp mod">
        <pc:chgData name="Sugic, Danica (STFC,RAL,SC)" userId="18b8a02d-0b90-4c6a-bf26-35873d35e3a9" providerId="ADAL" clId="{C94A13E9-1C88-42B8-96B2-82849E0CF19F}" dt="2024-04-29T16:00:10.989" v="117"/>
        <pc:sldMkLst>
          <pc:docMk/>
          <pc:sldMk cId="2820533838" sldId="853"/>
        </pc:sldMkLst>
      </pc:sldChg>
      <pc:sldChg chg="addSp delSp modSp mod">
        <pc:chgData name="Sugic, Danica (STFC,RAL,SC)" userId="18b8a02d-0b90-4c6a-bf26-35873d35e3a9" providerId="ADAL" clId="{C94A13E9-1C88-42B8-96B2-82849E0CF19F}" dt="2024-04-29T16:00:12.575" v="118"/>
        <pc:sldMkLst>
          <pc:docMk/>
          <pc:sldMk cId="2448444390" sldId="854"/>
        </pc:sldMkLst>
      </pc:sldChg>
      <pc:sldChg chg="addSp delSp modSp mod">
        <pc:chgData name="Sugic, Danica (STFC,RAL,SC)" userId="18b8a02d-0b90-4c6a-bf26-35873d35e3a9" providerId="ADAL" clId="{C94A13E9-1C88-42B8-96B2-82849E0CF19F}" dt="2024-04-29T16:00:46.453" v="121"/>
        <pc:sldMkLst>
          <pc:docMk/>
          <pc:sldMk cId="466290306" sldId="855"/>
        </pc:sldMkLst>
      </pc:sldChg>
      <pc:sldChg chg="addSp delSp modSp mod">
        <pc:chgData name="Sugic, Danica (STFC,RAL,SC)" userId="18b8a02d-0b90-4c6a-bf26-35873d35e3a9" providerId="ADAL" clId="{C94A13E9-1C88-42B8-96B2-82849E0CF19F}" dt="2024-04-29T15:57:43.837" v="88"/>
        <pc:sldMkLst>
          <pc:docMk/>
          <pc:sldMk cId="2829237598" sldId="856"/>
        </pc:sldMkLst>
      </pc:sldChg>
      <pc:sldChg chg="addSp delSp modSp mod">
        <pc:chgData name="Sugic, Danica (STFC,RAL,SC)" userId="18b8a02d-0b90-4c6a-bf26-35873d35e3a9" providerId="ADAL" clId="{C94A13E9-1C88-42B8-96B2-82849E0CF19F}" dt="2024-04-29T16:02:54.598" v="158"/>
        <pc:sldMkLst>
          <pc:docMk/>
          <pc:sldMk cId="3748679227" sldId="857"/>
        </pc:sldMkLst>
      </pc:sldChg>
      <pc:sldChg chg="addSp delSp modSp mod">
        <pc:chgData name="Sugic, Danica (STFC,RAL,SC)" userId="18b8a02d-0b90-4c6a-bf26-35873d35e3a9" providerId="ADAL" clId="{C94A13E9-1C88-42B8-96B2-82849E0CF19F}" dt="2024-04-29T16:05:05.749" v="187"/>
        <pc:sldMkLst>
          <pc:docMk/>
          <pc:sldMk cId="2103124478" sldId="858"/>
        </pc:sldMkLst>
      </pc:sldChg>
      <pc:sldChg chg="addSp delSp modSp mod">
        <pc:chgData name="Sugic, Danica (STFC,RAL,SC)" userId="18b8a02d-0b90-4c6a-bf26-35873d35e3a9" providerId="ADAL" clId="{C94A13E9-1C88-42B8-96B2-82849E0CF19F}" dt="2024-04-29T16:05:10.659" v="189"/>
        <pc:sldMkLst>
          <pc:docMk/>
          <pc:sldMk cId="3975029303" sldId="859"/>
        </pc:sldMkLst>
      </pc:sldChg>
      <pc:sldChg chg="addSp delSp modSp mod">
        <pc:chgData name="Sugic, Danica (STFC,RAL,SC)" userId="18b8a02d-0b90-4c6a-bf26-35873d35e3a9" providerId="ADAL" clId="{C94A13E9-1C88-42B8-96B2-82849E0CF19F}" dt="2024-04-29T15:57:05.131" v="77" actId="478"/>
        <pc:sldMkLst>
          <pc:docMk/>
          <pc:sldMk cId="3821146565" sldId="860"/>
        </pc:sldMkLst>
      </pc:sldChg>
      <pc:sldChg chg="addSp delSp modSp mod">
        <pc:chgData name="Sugic, Danica (STFC,RAL,SC)" userId="18b8a02d-0b90-4c6a-bf26-35873d35e3a9" providerId="ADAL" clId="{C94A13E9-1C88-42B8-96B2-82849E0CF19F}" dt="2024-04-29T15:59:40.760" v="108"/>
        <pc:sldMkLst>
          <pc:docMk/>
          <pc:sldMk cId="248627966" sldId="861"/>
        </pc:sldMkLst>
      </pc:sldChg>
      <pc:sldChg chg="addSp delSp modSp mod">
        <pc:chgData name="Sugic, Danica (STFC,RAL,SC)" userId="18b8a02d-0b90-4c6a-bf26-35873d35e3a9" providerId="ADAL" clId="{C94A13E9-1C88-42B8-96B2-82849E0CF19F}" dt="2024-04-29T15:59:42.366" v="109"/>
        <pc:sldMkLst>
          <pc:docMk/>
          <pc:sldMk cId="397270944" sldId="865"/>
        </pc:sldMkLst>
      </pc:sldChg>
      <pc:sldChg chg="addSp delSp modSp mod">
        <pc:chgData name="Sugic, Danica (STFC,RAL,SC)" userId="18b8a02d-0b90-4c6a-bf26-35873d35e3a9" providerId="ADAL" clId="{C94A13E9-1C88-42B8-96B2-82849E0CF19F}" dt="2024-04-29T15:59:47.574" v="111"/>
        <pc:sldMkLst>
          <pc:docMk/>
          <pc:sldMk cId="700109531" sldId="866"/>
        </pc:sldMkLst>
      </pc:sldChg>
      <pc:sldChg chg="addSp delSp modSp mod">
        <pc:chgData name="Sugic, Danica (STFC,RAL,SC)" userId="18b8a02d-0b90-4c6a-bf26-35873d35e3a9" providerId="ADAL" clId="{C94A13E9-1C88-42B8-96B2-82849E0CF19F}" dt="2024-04-29T15:59:45.856" v="110"/>
        <pc:sldMkLst>
          <pc:docMk/>
          <pc:sldMk cId="1960236779" sldId="867"/>
        </pc:sldMkLst>
      </pc:sldChg>
      <pc:sldChg chg="addSp delSp modSp mod">
        <pc:chgData name="Sugic, Danica (STFC,RAL,SC)" userId="18b8a02d-0b90-4c6a-bf26-35873d35e3a9" providerId="ADAL" clId="{C94A13E9-1C88-42B8-96B2-82849E0CF19F}" dt="2024-04-29T16:00:00.388" v="114"/>
        <pc:sldMkLst>
          <pc:docMk/>
          <pc:sldMk cId="1822128550" sldId="868"/>
        </pc:sldMkLst>
      </pc:sldChg>
      <pc:sldChg chg="addSp delSp modSp mod">
        <pc:chgData name="Sugic, Danica (STFC,RAL,SC)" userId="18b8a02d-0b90-4c6a-bf26-35873d35e3a9" providerId="ADAL" clId="{C94A13E9-1C88-42B8-96B2-82849E0CF19F}" dt="2024-04-29T15:57:39.293" v="86"/>
        <pc:sldMkLst>
          <pc:docMk/>
          <pc:sldMk cId="205754615" sldId="869"/>
        </pc:sldMkLst>
      </pc:sldChg>
      <pc:sldChg chg="addSp delSp modSp mod">
        <pc:chgData name="Sugic, Danica (STFC,RAL,SC)" userId="18b8a02d-0b90-4c6a-bf26-35873d35e3a9" providerId="ADAL" clId="{C94A13E9-1C88-42B8-96B2-82849E0CF19F}" dt="2024-04-29T15:57:27.342" v="84"/>
        <pc:sldMkLst>
          <pc:docMk/>
          <pc:sldMk cId="1862237423" sldId="873"/>
        </pc:sldMkLst>
      </pc:sldChg>
      <pc:sldChg chg="addSp delSp modSp mod">
        <pc:chgData name="Sugic, Danica (STFC,RAL,SC)" userId="18b8a02d-0b90-4c6a-bf26-35873d35e3a9" providerId="ADAL" clId="{C94A13E9-1C88-42B8-96B2-82849E0CF19F}" dt="2024-04-29T16:04:36.101" v="173"/>
        <pc:sldMkLst>
          <pc:docMk/>
          <pc:sldMk cId="2813738919" sldId="882"/>
        </pc:sldMkLst>
      </pc:sldChg>
      <pc:sldChg chg="addSp delSp modSp mod">
        <pc:chgData name="Sugic, Danica (STFC,RAL,SC)" userId="18b8a02d-0b90-4c6a-bf26-35873d35e3a9" providerId="ADAL" clId="{C94A13E9-1C88-42B8-96B2-82849E0CF19F}" dt="2024-04-29T16:04:29.244" v="171"/>
        <pc:sldMkLst>
          <pc:docMk/>
          <pc:sldMk cId="2295353179" sldId="883"/>
        </pc:sldMkLst>
      </pc:sldChg>
      <pc:sldChg chg="delSp mod">
        <pc:chgData name="Sugic, Danica (STFC,RAL,SC)" userId="18b8a02d-0b90-4c6a-bf26-35873d35e3a9" providerId="ADAL" clId="{C94A13E9-1C88-42B8-96B2-82849E0CF19F}" dt="2024-04-29T15:55:54.468" v="60" actId="478"/>
        <pc:sldMkLst>
          <pc:docMk/>
          <pc:sldMk cId="4028594323" sldId="885"/>
        </pc:sldMkLst>
      </pc:sldChg>
      <pc:sldChg chg="addSp delSp modSp mod">
        <pc:chgData name="Sugic, Danica (STFC,RAL,SC)" userId="18b8a02d-0b90-4c6a-bf26-35873d35e3a9" providerId="ADAL" clId="{C94A13E9-1C88-42B8-96B2-82849E0CF19F}" dt="2024-04-29T16:00:14.484" v="119"/>
        <pc:sldMkLst>
          <pc:docMk/>
          <pc:sldMk cId="3292141334" sldId="890"/>
        </pc:sldMkLst>
      </pc:sldChg>
      <pc:sldChg chg="addSp delSp modSp mod">
        <pc:chgData name="Sugic, Danica (STFC,RAL,SC)" userId="18b8a02d-0b90-4c6a-bf26-35873d35e3a9" providerId="ADAL" clId="{C94A13E9-1C88-42B8-96B2-82849E0CF19F}" dt="2024-04-29T15:53:47.591" v="16"/>
        <pc:sldMkLst>
          <pc:docMk/>
          <pc:sldMk cId="3599070364" sldId="892"/>
        </pc:sldMkLst>
      </pc:sldChg>
      <pc:sldChg chg="addSp delSp modSp mod">
        <pc:chgData name="Sugic, Danica (STFC,RAL,SC)" userId="18b8a02d-0b90-4c6a-bf26-35873d35e3a9" providerId="ADAL" clId="{C94A13E9-1C88-42B8-96B2-82849E0CF19F}" dt="2024-04-29T15:53:40.447" v="14"/>
        <pc:sldMkLst>
          <pc:docMk/>
          <pc:sldMk cId="1938449897" sldId="896"/>
        </pc:sldMkLst>
      </pc:sldChg>
    </pc:docChg>
  </pc:docChgLst>
  <pc:docChgLst>
    <pc:chgData name="Pasca, Edoardo (STFC,RAL,SC)" userId="a9830d8a-4989-496e-a7ab-f8bfb0ff72ff" providerId="ADAL" clId="{B200D167-9D21-4918-A72E-47C90002EB5E}"/>
    <pc:docChg chg="addSld delSld modSld sldOrd">
      <pc:chgData name="Pasca, Edoardo (STFC,RAL,SC)" userId="a9830d8a-4989-496e-a7ab-f8bfb0ff72ff" providerId="ADAL" clId="{B200D167-9D21-4918-A72E-47C90002EB5E}" dt="2023-07-31T20:07:20.171" v="95" actId="20577"/>
      <pc:docMkLst>
        <pc:docMk/>
      </pc:docMkLst>
      <pc:sldChg chg="mod ord modShow">
        <pc:chgData name="Pasca, Edoardo (STFC,RAL,SC)" userId="a9830d8a-4989-496e-a7ab-f8bfb0ff72ff" providerId="ADAL" clId="{B200D167-9D21-4918-A72E-47C90002EB5E}" dt="2023-07-31T15:38:41.669" v="7" actId="729"/>
        <pc:sldMkLst>
          <pc:docMk/>
          <pc:sldMk cId="2366732279" sldId="267"/>
        </pc:sldMkLst>
      </pc:sldChg>
      <pc:sldChg chg="mod ord modShow">
        <pc:chgData name="Pasca, Edoardo (STFC,RAL,SC)" userId="a9830d8a-4989-496e-a7ab-f8bfb0ff72ff" providerId="ADAL" clId="{B200D167-9D21-4918-A72E-47C90002EB5E}" dt="2023-07-31T15:38:41.669" v="7" actId="729"/>
        <pc:sldMkLst>
          <pc:docMk/>
          <pc:sldMk cId="2733684000" sldId="268"/>
        </pc:sldMkLst>
      </pc:sldChg>
      <pc:sldChg chg="modSp mod">
        <pc:chgData name="Pasca, Edoardo (STFC,RAL,SC)" userId="a9830d8a-4989-496e-a7ab-f8bfb0ff72ff" providerId="ADAL" clId="{B200D167-9D21-4918-A72E-47C90002EB5E}" dt="2023-07-31T15:37:08.418" v="0" actId="113"/>
        <pc:sldMkLst>
          <pc:docMk/>
          <pc:sldMk cId="1020012591" sldId="282"/>
        </pc:sldMkLst>
      </pc:sldChg>
      <pc:sldChg chg="ord">
        <pc:chgData name="Pasca, Edoardo (STFC,RAL,SC)" userId="a9830d8a-4989-496e-a7ab-f8bfb0ff72ff" providerId="ADAL" clId="{B200D167-9D21-4918-A72E-47C90002EB5E}" dt="2023-07-31T16:23:17.232" v="59"/>
        <pc:sldMkLst>
          <pc:docMk/>
          <pc:sldMk cId="4256785333" sldId="297"/>
        </pc:sldMkLst>
      </pc:sldChg>
      <pc:sldChg chg="modAnim">
        <pc:chgData name="Pasca, Edoardo (STFC,RAL,SC)" userId="a9830d8a-4989-496e-a7ab-f8bfb0ff72ff" providerId="ADAL" clId="{B200D167-9D21-4918-A72E-47C90002EB5E}" dt="2023-07-31T15:37:56.455" v="4"/>
        <pc:sldMkLst>
          <pc:docMk/>
          <pc:sldMk cId="82365995" sldId="331"/>
        </pc:sldMkLst>
      </pc:sldChg>
      <pc:sldChg chg="ord">
        <pc:chgData name="Pasca, Edoardo (STFC,RAL,SC)" userId="a9830d8a-4989-496e-a7ab-f8bfb0ff72ff" providerId="ADAL" clId="{B200D167-9D21-4918-A72E-47C90002EB5E}" dt="2023-07-31T16:23:31.437" v="62"/>
        <pc:sldMkLst>
          <pc:docMk/>
          <pc:sldMk cId="503408057" sldId="341"/>
        </pc:sldMkLst>
      </pc:sldChg>
      <pc:sldChg chg="modSp mod modAnim">
        <pc:chgData name="Pasca, Edoardo (STFC,RAL,SC)" userId="a9830d8a-4989-496e-a7ab-f8bfb0ff72ff" providerId="ADAL" clId="{B200D167-9D21-4918-A72E-47C90002EB5E}" dt="2023-07-31T15:44:02.482" v="48" actId="20577"/>
        <pc:sldMkLst>
          <pc:docMk/>
          <pc:sldMk cId="2018324796" sldId="776"/>
        </pc:sldMkLst>
      </pc:sldChg>
      <pc:sldChg chg="del">
        <pc:chgData name="Pasca, Edoardo (STFC,RAL,SC)" userId="a9830d8a-4989-496e-a7ab-f8bfb0ff72ff" providerId="ADAL" clId="{B200D167-9D21-4918-A72E-47C90002EB5E}" dt="2023-07-31T16:23:24.351" v="60" actId="2696"/>
        <pc:sldMkLst>
          <pc:docMk/>
          <pc:sldMk cId="421295435" sldId="778"/>
        </pc:sldMkLst>
      </pc:sldChg>
      <pc:sldChg chg="add ord">
        <pc:chgData name="Pasca, Edoardo (STFC,RAL,SC)" userId="a9830d8a-4989-496e-a7ab-f8bfb0ff72ff" providerId="ADAL" clId="{B200D167-9D21-4918-A72E-47C90002EB5E}" dt="2023-07-31T16:21:59.306" v="51"/>
        <pc:sldMkLst>
          <pc:docMk/>
          <pc:sldMk cId="2438080733" sldId="779"/>
        </pc:sldMkLst>
      </pc:sldChg>
      <pc:sldChg chg="modSp add mod ord">
        <pc:chgData name="Pasca, Edoardo (STFC,RAL,SC)" userId="a9830d8a-4989-496e-a7ab-f8bfb0ff72ff" providerId="ADAL" clId="{B200D167-9D21-4918-A72E-47C90002EB5E}" dt="2023-07-31T20:07:20.171" v="95" actId="20577"/>
        <pc:sldMkLst>
          <pc:docMk/>
          <pc:sldMk cId="2184881393" sldId="780"/>
        </pc:sldMkLst>
      </pc:sldChg>
      <pc:sldChg chg="addSp delSp modSp add mod ord">
        <pc:chgData name="Pasca, Edoardo (STFC,RAL,SC)" userId="a9830d8a-4989-496e-a7ab-f8bfb0ff72ff" providerId="ADAL" clId="{B200D167-9D21-4918-A72E-47C90002EB5E}" dt="2023-07-31T16:26:23.018" v="85" actId="113"/>
        <pc:sldMkLst>
          <pc:docMk/>
          <pc:sldMk cId="4107322322" sldId="781"/>
        </pc:sldMkLst>
      </pc:sldChg>
      <pc:sldChg chg="add ord">
        <pc:chgData name="Pasca, Edoardo (STFC,RAL,SC)" userId="a9830d8a-4989-496e-a7ab-f8bfb0ff72ff" providerId="ADAL" clId="{B200D167-9D21-4918-A72E-47C90002EB5E}" dt="2023-07-31T16:23:58.076" v="65"/>
        <pc:sldMkLst>
          <pc:docMk/>
          <pc:sldMk cId="3085505322" sldId="782"/>
        </pc:sldMkLst>
      </pc:sldChg>
      <pc:sldChg chg="add ord">
        <pc:chgData name="Pasca, Edoardo (STFC,RAL,SC)" userId="a9830d8a-4989-496e-a7ab-f8bfb0ff72ff" providerId="ADAL" clId="{B200D167-9D21-4918-A72E-47C90002EB5E}" dt="2023-07-31T16:24:05.126" v="68"/>
        <pc:sldMkLst>
          <pc:docMk/>
          <pc:sldMk cId="3189041065" sldId="783"/>
        </pc:sldMkLst>
      </pc:sldChg>
    </pc:docChg>
  </pc:docChgLst>
  <pc:docChgLst>
    <pc:chgData name="Gemma Fardell" userId="333ff3fc-18a8-49e7-ab77-e19c3371e8ee" providerId="ADAL" clId="{65640E0F-5E24-45D5-8E2D-3B2D417BECEE}"/>
    <pc:docChg chg="undo custSel addSld delSld modSld modMainMaster">
      <pc:chgData name="Gemma Fardell" userId="333ff3fc-18a8-49e7-ab77-e19c3371e8ee" providerId="ADAL" clId="{65640E0F-5E24-45D5-8E2D-3B2D417BECEE}" dt="2023-06-23T16:10:33.654" v="619"/>
      <pc:docMkLst>
        <pc:docMk/>
      </pc:docMkLst>
      <pc:sldChg chg="modSp mod">
        <pc:chgData name="Gemma Fardell" userId="333ff3fc-18a8-49e7-ab77-e19c3371e8ee" providerId="ADAL" clId="{65640E0F-5E24-45D5-8E2D-3B2D417BECEE}" dt="2023-06-23T15:40:08.996" v="50" actId="14100"/>
        <pc:sldMkLst>
          <pc:docMk/>
          <pc:sldMk cId="3257381173" sldId="256"/>
        </pc:sldMkLst>
      </pc:sldChg>
      <pc:sldChg chg="delSp modSp mod">
        <pc:chgData name="Gemma Fardell" userId="333ff3fc-18a8-49e7-ab77-e19c3371e8ee" providerId="ADAL" clId="{65640E0F-5E24-45D5-8E2D-3B2D417BECEE}" dt="2023-06-23T16:10:17.315" v="618" actId="20577"/>
        <pc:sldMkLst>
          <pc:docMk/>
          <pc:sldMk cId="853836374" sldId="258"/>
        </pc:sldMkLst>
      </pc:sldChg>
      <pc:sldChg chg="mod modShow">
        <pc:chgData name="Gemma Fardell" userId="333ff3fc-18a8-49e7-ab77-e19c3371e8ee" providerId="ADAL" clId="{65640E0F-5E24-45D5-8E2D-3B2D417BECEE}" dt="2023-06-23T15:33:56.682" v="34" actId="729"/>
        <pc:sldMkLst>
          <pc:docMk/>
          <pc:sldMk cId="2569785579" sldId="266"/>
        </pc:sldMkLst>
      </pc:sldChg>
      <pc:sldChg chg="mod modShow">
        <pc:chgData name="Gemma Fardell" userId="333ff3fc-18a8-49e7-ab77-e19c3371e8ee" providerId="ADAL" clId="{65640E0F-5E24-45D5-8E2D-3B2D417BECEE}" dt="2023-06-23T15:36:16.520" v="35" actId="729"/>
        <pc:sldMkLst>
          <pc:docMk/>
          <pc:sldMk cId="0" sldId="269"/>
        </pc:sldMkLst>
      </pc:sldChg>
      <pc:sldChg chg="modSp mod">
        <pc:chgData name="Gemma Fardell" userId="333ff3fc-18a8-49e7-ab77-e19c3371e8ee" providerId="ADAL" clId="{65640E0F-5E24-45D5-8E2D-3B2D417BECEE}" dt="2023-06-23T15:27:38.619" v="23"/>
        <pc:sldMkLst>
          <pc:docMk/>
          <pc:sldMk cId="1086322705" sldId="272"/>
        </pc:sldMkLst>
      </pc:sldChg>
      <pc:sldChg chg="modSp mod">
        <pc:chgData name="Gemma Fardell" userId="333ff3fc-18a8-49e7-ab77-e19c3371e8ee" providerId="ADAL" clId="{65640E0F-5E24-45D5-8E2D-3B2D417BECEE}" dt="2023-06-23T15:30:05.313" v="28"/>
        <pc:sldMkLst>
          <pc:docMk/>
          <pc:sldMk cId="450594668" sldId="275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512998721" sldId="296"/>
        </pc:sldMkLst>
      </pc:sldChg>
      <pc:sldChg chg="modSp mod">
        <pc:chgData name="Gemma Fardell" userId="333ff3fc-18a8-49e7-ab77-e19c3371e8ee" providerId="ADAL" clId="{65640E0F-5E24-45D5-8E2D-3B2D417BECEE}" dt="2023-06-23T15:32:01.048" v="31"/>
        <pc:sldMkLst>
          <pc:docMk/>
          <pc:sldMk cId="4256785333" sldId="297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558097637" sldId="298"/>
        </pc:sldMkLst>
      </pc:sldChg>
      <pc:sldChg chg="mod modShow">
        <pc:chgData name="Gemma Fardell" userId="333ff3fc-18a8-49e7-ab77-e19c3371e8ee" providerId="ADAL" clId="{65640E0F-5E24-45D5-8E2D-3B2D417BECEE}" dt="2023-06-23T15:36:28.608" v="38" actId="729"/>
        <pc:sldMkLst>
          <pc:docMk/>
          <pc:sldMk cId="2814682904" sldId="300"/>
        </pc:sldMkLst>
      </pc:sldChg>
      <pc:sldChg chg="mod modShow">
        <pc:chgData name="Gemma Fardell" userId="333ff3fc-18a8-49e7-ab77-e19c3371e8ee" providerId="ADAL" clId="{65640E0F-5E24-45D5-8E2D-3B2D417BECEE}" dt="2023-06-23T15:36:31.851" v="39" actId="729"/>
        <pc:sldMkLst>
          <pc:docMk/>
          <pc:sldMk cId="3901214849" sldId="301"/>
        </pc:sldMkLst>
      </pc:sldChg>
      <pc:sldChg chg="mod modShow">
        <pc:chgData name="Gemma Fardell" userId="333ff3fc-18a8-49e7-ab77-e19c3371e8ee" providerId="ADAL" clId="{65640E0F-5E24-45D5-8E2D-3B2D417BECEE}" dt="2023-06-23T15:36:19.489" v="36" actId="729"/>
        <pc:sldMkLst>
          <pc:docMk/>
          <pc:sldMk cId="1040373941" sldId="302"/>
        </pc:sldMkLst>
      </pc:sldChg>
      <pc:sldChg chg="mod modShow">
        <pc:chgData name="Gemma Fardell" userId="333ff3fc-18a8-49e7-ab77-e19c3371e8ee" providerId="ADAL" clId="{65640E0F-5E24-45D5-8E2D-3B2D417BECEE}" dt="2023-06-23T15:37:01.139" v="41" actId="729"/>
        <pc:sldMkLst>
          <pc:docMk/>
          <pc:sldMk cId="2353049673" sldId="304"/>
        </pc:sldMkLst>
      </pc:sldChg>
      <pc:sldChg chg="mod modShow">
        <pc:chgData name="Gemma Fardell" userId="333ff3fc-18a8-49e7-ab77-e19c3371e8ee" providerId="ADAL" clId="{65640E0F-5E24-45D5-8E2D-3B2D417BECEE}" dt="2023-06-23T15:44:10.079" v="80" actId="729"/>
        <pc:sldMkLst>
          <pc:docMk/>
          <pc:sldMk cId="1601543669" sldId="306"/>
        </pc:sldMkLst>
      </pc:sldChg>
      <pc:sldChg chg="mod modShow">
        <pc:chgData name="Gemma Fardell" userId="333ff3fc-18a8-49e7-ab77-e19c3371e8ee" providerId="ADAL" clId="{65640E0F-5E24-45D5-8E2D-3B2D417BECEE}" dt="2023-06-23T15:36:16.520" v="35" actId="729"/>
        <pc:sldMkLst>
          <pc:docMk/>
          <pc:sldMk cId="4075561731" sldId="307"/>
        </pc:sldMkLst>
      </pc:sldChg>
      <pc:sldChg chg="modSp mod">
        <pc:chgData name="Gemma Fardell" userId="333ff3fc-18a8-49e7-ab77-e19c3371e8ee" providerId="ADAL" clId="{65640E0F-5E24-45D5-8E2D-3B2D417BECEE}" dt="2023-06-23T15:30:09.946" v="29"/>
        <pc:sldMkLst>
          <pc:docMk/>
          <pc:sldMk cId="529393112" sldId="312"/>
        </pc:sldMkLst>
      </pc:sldChg>
      <pc:sldChg chg="mod modShow">
        <pc:chgData name="Gemma Fardell" userId="333ff3fc-18a8-49e7-ab77-e19c3371e8ee" providerId="ADAL" clId="{65640E0F-5E24-45D5-8E2D-3B2D417BECEE}" dt="2023-06-23T15:43:17.897" v="59" actId="729"/>
        <pc:sldMkLst>
          <pc:docMk/>
          <pc:sldMk cId="1968784056" sldId="316"/>
        </pc:sldMkLst>
      </pc:sldChg>
      <pc:sldChg chg="mod modShow">
        <pc:chgData name="Gemma Fardell" userId="333ff3fc-18a8-49e7-ab77-e19c3371e8ee" providerId="ADAL" clId="{65640E0F-5E24-45D5-8E2D-3B2D417BECEE}" dt="2023-06-23T15:43:17.897" v="59" actId="729"/>
        <pc:sldMkLst>
          <pc:docMk/>
          <pc:sldMk cId="1961474518" sldId="317"/>
        </pc:sldMkLst>
      </pc:sldChg>
      <pc:sldChg chg="delSp mod">
        <pc:chgData name="Gemma Fardell" userId="333ff3fc-18a8-49e7-ab77-e19c3371e8ee" providerId="ADAL" clId="{65640E0F-5E24-45D5-8E2D-3B2D417BECEE}" dt="2023-06-23T15:45:59.497" v="87" actId="478"/>
        <pc:sldMkLst>
          <pc:docMk/>
          <pc:sldMk cId="10694263" sldId="318"/>
        </pc:sldMkLst>
      </pc:sldChg>
      <pc:sldChg chg="del">
        <pc:chgData name="Gemma Fardell" userId="333ff3fc-18a8-49e7-ab77-e19c3371e8ee" providerId="ADAL" clId="{65640E0F-5E24-45D5-8E2D-3B2D417BECEE}" dt="2023-06-23T15:43:06.998" v="58" actId="47"/>
        <pc:sldMkLst>
          <pc:docMk/>
          <pc:sldMk cId="150102686" sldId="320"/>
        </pc:sldMkLst>
      </pc:sldChg>
      <pc:sldChg chg="mod modShow">
        <pc:chgData name="Gemma Fardell" userId="333ff3fc-18a8-49e7-ab77-e19c3371e8ee" providerId="ADAL" clId="{65640E0F-5E24-45D5-8E2D-3B2D417BECEE}" dt="2023-06-23T15:47:25.625" v="90" actId="729"/>
        <pc:sldMkLst>
          <pc:docMk/>
          <pc:sldMk cId="709698134" sldId="321"/>
        </pc:sldMkLst>
      </pc:sldChg>
      <pc:sldChg chg="del">
        <pc:chgData name="Gemma Fardell" userId="333ff3fc-18a8-49e7-ab77-e19c3371e8ee" providerId="ADAL" clId="{65640E0F-5E24-45D5-8E2D-3B2D417BECEE}" dt="2023-06-23T15:30:52.744" v="30" actId="47"/>
        <pc:sldMkLst>
          <pc:docMk/>
          <pc:sldMk cId="2146877059" sldId="322"/>
        </pc:sldMkLst>
      </pc:sldChg>
      <pc:sldChg chg="modSp mod modShow">
        <pc:chgData name="Gemma Fardell" userId="333ff3fc-18a8-49e7-ab77-e19c3371e8ee" providerId="ADAL" clId="{65640E0F-5E24-45D5-8E2D-3B2D417BECEE}" dt="2023-06-23T15:43:29.379" v="60" actId="20577"/>
        <pc:sldMkLst>
          <pc:docMk/>
          <pc:sldMk cId="3356872288" sldId="327"/>
        </pc:sldMkLst>
      </pc:sldChg>
      <pc:sldChg chg="delSp modSp mod modShow">
        <pc:chgData name="Gemma Fardell" userId="333ff3fc-18a8-49e7-ab77-e19c3371e8ee" providerId="ADAL" clId="{65640E0F-5E24-45D5-8E2D-3B2D417BECEE}" dt="2023-06-23T15:43:54.867" v="78" actId="20577"/>
        <pc:sldMkLst>
          <pc:docMk/>
          <pc:sldMk cId="2864403351" sldId="328"/>
        </pc:sldMkLst>
      </pc:sldChg>
      <pc:sldChg chg="del">
        <pc:chgData name="Gemma Fardell" userId="333ff3fc-18a8-49e7-ab77-e19c3371e8ee" providerId="ADAL" clId="{65640E0F-5E24-45D5-8E2D-3B2D417BECEE}" dt="2023-06-23T15:27:00.428" v="22" actId="47"/>
        <pc:sldMkLst>
          <pc:docMk/>
          <pc:sldMk cId="3966034724" sldId="330"/>
        </pc:sldMkLst>
      </pc:sldChg>
      <pc:sldChg chg="modSp mod">
        <pc:chgData name="Gemma Fardell" userId="333ff3fc-18a8-49e7-ab77-e19c3371e8ee" providerId="ADAL" clId="{65640E0F-5E24-45D5-8E2D-3B2D417BECEE}" dt="2023-06-23T15:29:58.849" v="27"/>
        <pc:sldMkLst>
          <pc:docMk/>
          <pc:sldMk cId="3643589911" sldId="332"/>
        </pc:sldMkLst>
      </pc:sldChg>
      <pc:sldChg chg="mod modShow">
        <pc:chgData name="Gemma Fardell" userId="333ff3fc-18a8-49e7-ab77-e19c3371e8ee" providerId="ADAL" clId="{65640E0F-5E24-45D5-8E2D-3B2D417BECEE}" dt="2023-06-23T15:28:50.504" v="24" actId="729"/>
        <pc:sldMkLst>
          <pc:docMk/>
          <pc:sldMk cId="2449531020" sldId="333"/>
        </pc:sldMkLst>
      </pc:sldChg>
      <pc:sldChg chg="del">
        <pc:chgData name="Gemma Fardell" userId="333ff3fc-18a8-49e7-ab77-e19c3371e8ee" providerId="ADAL" clId="{65640E0F-5E24-45D5-8E2D-3B2D417BECEE}" dt="2023-06-23T15:28:56.213" v="26" actId="47"/>
        <pc:sldMkLst>
          <pc:docMk/>
          <pc:sldMk cId="4128382830" sldId="334"/>
        </pc:sldMkLst>
      </pc:sldChg>
      <pc:sldChg chg="addSp delSp modSp mod modClrScheme chgLayout">
        <pc:chgData name="Gemma Fardell" userId="333ff3fc-18a8-49e7-ab77-e19c3371e8ee" providerId="ADAL" clId="{65640E0F-5E24-45D5-8E2D-3B2D417BECEE}" dt="2023-06-23T16:03:38.852" v="520" actId="20577"/>
        <pc:sldMkLst>
          <pc:docMk/>
          <pc:sldMk cId="2838899647" sldId="336"/>
        </pc:sldMkLst>
      </pc:sldChg>
      <pc:sldChg chg="mod modShow">
        <pc:chgData name="Gemma Fardell" userId="333ff3fc-18a8-49e7-ab77-e19c3371e8ee" providerId="ADAL" clId="{65640E0F-5E24-45D5-8E2D-3B2D417BECEE}" dt="2023-06-23T15:45:43.781" v="86" actId="729"/>
        <pc:sldMkLst>
          <pc:docMk/>
          <pc:sldMk cId="2962558132" sldId="340"/>
        </pc:sldMkLst>
      </pc:sldChg>
      <pc:sldChg chg="addSp delSp modSp mod modClrScheme modShow chgLayout">
        <pc:chgData name="Gemma Fardell" userId="333ff3fc-18a8-49e7-ab77-e19c3371e8ee" providerId="ADAL" clId="{65640E0F-5E24-45D5-8E2D-3B2D417BECEE}" dt="2023-06-23T15:50:04.519" v="141" actId="700"/>
        <pc:sldMkLst>
          <pc:docMk/>
          <pc:sldMk cId="1876929625" sldId="342"/>
        </pc:sldMkLst>
      </pc:sldChg>
      <pc:sldChg chg="mod modShow">
        <pc:chgData name="Gemma Fardell" userId="333ff3fc-18a8-49e7-ab77-e19c3371e8ee" providerId="ADAL" clId="{65640E0F-5E24-45D5-8E2D-3B2D417BECEE}" dt="2023-06-23T15:32:15.799" v="32" actId="729"/>
        <pc:sldMkLst>
          <pc:docMk/>
          <pc:sldMk cId="2806221271" sldId="343"/>
        </pc:sldMkLst>
      </pc:sldChg>
      <pc:sldChg chg="modSp mod setBg">
        <pc:chgData name="Gemma Fardell" userId="333ff3fc-18a8-49e7-ab77-e19c3371e8ee" providerId="ADAL" clId="{65640E0F-5E24-45D5-8E2D-3B2D417BECEE}" dt="2023-06-23T16:10:33.654" v="619"/>
        <pc:sldMkLst>
          <pc:docMk/>
          <pc:sldMk cId="1748270625" sldId="344"/>
        </pc:sldMkLst>
      </pc:sldChg>
      <pc:sldChg chg="modSp mod setBg modShow">
        <pc:chgData name="Gemma Fardell" userId="333ff3fc-18a8-49e7-ab77-e19c3371e8ee" providerId="ADAL" clId="{65640E0F-5E24-45D5-8E2D-3B2D417BECEE}" dt="2023-06-23T15:54:17.952" v="157"/>
        <pc:sldMkLst>
          <pc:docMk/>
          <pc:sldMk cId="1647118429" sldId="345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4003111856" sldId="346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1175415" sldId="348"/>
        </pc:sldMkLst>
      </pc:sldChg>
      <pc:sldChg chg="mod modShow">
        <pc:chgData name="Gemma Fardell" userId="333ff3fc-18a8-49e7-ab77-e19c3371e8ee" providerId="ADAL" clId="{65640E0F-5E24-45D5-8E2D-3B2D417BECEE}" dt="2023-06-23T15:37:55.780" v="43" actId="729"/>
        <pc:sldMkLst>
          <pc:docMk/>
          <pc:sldMk cId="801738685" sldId="349"/>
        </pc:sldMkLst>
      </pc:sldChg>
      <pc:sldChg chg="mod modShow">
        <pc:chgData name="Gemma Fardell" userId="333ff3fc-18a8-49e7-ab77-e19c3371e8ee" providerId="ADAL" clId="{65640E0F-5E24-45D5-8E2D-3B2D417BECEE}" dt="2023-06-23T15:37:55.780" v="43" actId="729"/>
        <pc:sldMkLst>
          <pc:docMk/>
          <pc:sldMk cId="92829161" sldId="350"/>
        </pc:sldMkLst>
      </pc:sldChg>
      <pc:sldChg chg="mod modShow">
        <pc:chgData name="Gemma Fardell" userId="333ff3fc-18a8-49e7-ab77-e19c3371e8ee" providerId="ADAL" clId="{65640E0F-5E24-45D5-8E2D-3B2D417BECEE}" dt="2023-06-23T15:37:30.355" v="42" actId="729"/>
        <pc:sldMkLst>
          <pc:docMk/>
          <pc:sldMk cId="3348494472" sldId="351"/>
        </pc:sldMkLst>
      </pc:sldChg>
      <pc:sldChg chg="del">
        <pc:chgData name="Gemma Fardell" userId="333ff3fc-18a8-49e7-ab77-e19c3371e8ee" providerId="ADAL" clId="{65640E0F-5E24-45D5-8E2D-3B2D417BECEE}" dt="2023-06-23T15:38:17.886" v="44" actId="47"/>
        <pc:sldMkLst>
          <pc:docMk/>
          <pc:sldMk cId="1692427139" sldId="353"/>
        </pc:sldMkLst>
      </pc:sldChg>
      <pc:sldChg chg="modSp mod modShow">
        <pc:chgData name="Gemma Fardell" userId="333ff3fc-18a8-49e7-ab77-e19c3371e8ee" providerId="ADAL" clId="{65640E0F-5E24-45D5-8E2D-3B2D417BECEE}" dt="2023-06-23T15:47:20.032" v="89" actId="729"/>
        <pc:sldMkLst>
          <pc:docMk/>
          <pc:sldMk cId="4144806008" sldId="354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2501653768" sldId="355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450848894" sldId="356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114374083" sldId="357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4197616480" sldId="358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922712333" sldId="389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3488074041" sldId="750"/>
        </pc:sldMkLst>
      </pc:sldChg>
      <pc:sldChg chg="mod modShow">
        <pc:chgData name="Gemma Fardell" userId="333ff3fc-18a8-49e7-ab77-e19c3371e8ee" providerId="ADAL" clId="{65640E0F-5E24-45D5-8E2D-3B2D417BECEE}" dt="2023-06-23T15:38:51.163" v="45" actId="729"/>
        <pc:sldMkLst>
          <pc:docMk/>
          <pc:sldMk cId="1774142904" sldId="766"/>
        </pc:sldMkLst>
      </pc:sldChg>
      <pc:sldChg chg="modSp mod modShow">
        <pc:chgData name="Gemma Fardell" userId="333ff3fc-18a8-49e7-ab77-e19c3371e8ee" providerId="ADAL" clId="{65640E0F-5E24-45D5-8E2D-3B2D417BECEE}" dt="2023-06-23T15:44:56.122" v="85" actId="6549"/>
        <pc:sldMkLst>
          <pc:docMk/>
          <pc:sldMk cId="2613393635" sldId="767"/>
        </pc:sldMkLst>
      </pc:sldChg>
      <pc:sldChg chg="delSp modSp del mod modShow">
        <pc:chgData name="Gemma Fardell" userId="333ff3fc-18a8-49e7-ab77-e19c3371e8ee" providerId="ADAL" clId="{65640E0F-5E24-45D5-8E2D-3B2D417BECEE}" dt="2023-06-23T15:44:03.102" v="79" actId="47"/>
        <pc:sldMkLst>
          <pc:docMk/>
          <pc:sldMk cId="259292857" sldId="768"/>
        </pc:sldMkLst>
      </pc:sldChg>
      <pc:sldChg chg="del">
        <pc:chgData name="Gemma Fardell" userId="333ff3fc-18a8-49e7-ab77-e19c3371e8ee" providerId="ADAL" clId="{65640E0F-5E24-45D5-8E2D-3B2D417BECEE}" dt="2023-06-23T15:28:54.443" v="25" actId="47"/>
        <pc:sldMkLst>
          <pc:docMk/>
          <pc:sldMk cId="4022421030" sldId="769"/>
        </pc:sldMkLst>
      </pc:sldChg>
      <pc:sldChg chg="addSp delSp modSp mod modClrScheme modShow chgLayout">
        <pc:chgData name="Gemma Fardell" userId="333ff3fc-18a8-49e7-ab77-e19c3371e8ee" providerId="ADAL" clId="{65640E0F-5E24-45D5-8E2D-3B2D417BECEE}" dt="2023-06-23T15:49:28.002" v="138" actId="14100"/>
        <pc:sldMkLst>
          <pc:docMk/>
          <pc:sldMk cId="2602635714" sldId="770"/>
        </pc:sldMkLst>
      </pc:sldChg>
      <pc:sldChg chg="del">
        <pc:chgData name="Gemma Fardell" userId="333ff3fc-18a8-49e7-ab77-e19c3371e8ee" providerId="ADAL" clId="{65640E0F-5E24-45D5-8E2D-3B2D417BECEE}" dt="2023-06-23T15:38:17.886" v="44" actId="47"/>
        <pc:sldMkLst>
          <pc:docMk/>
          <pc:sldMk cId="3118173208" sldId="770"/>
        </pc:sldMkLst>
      </pc:sldChg>
      <pc:sldChg chg="modSp mod modClrScheme chgLayout">
        <pc:chgData name="Gemma Fardell" userId="333ff3fc-18a8-49e7-ab77-e19c3371e8ee" providerId="ADAL" clId="{65640E0F-5E24-45D5-8E2D-3B2D417BECEE}" dt="2023-06-23T15:50:14.783" v="142" actId="700"/>
        <pc:sldMkLst>
          <pc:docMk/>
          <pc:sldMk cId="1307894498" sldId="771"/>
        </pc:sldMkLst>
      </pc:sldChg>
      <pc:sldChg chg="modSp add mod setBg">
        <pc:chgData name="Gemma Fardell" userId="333ff3fc-18a8-49e7-ab77-e19c3371e8ee" providerId="ADAL" clId="{65640E0F-5E24-45D5-8E2D-3B2D417BECEE}" dt="2023-06-23T15:54:55.298" v="170"/>
        <pc:sldMkLst>
          <pc:docMk/>
          <pc:sldMk cId="2218632158" sldId="772"/>
        </pc:sldMkLst>
      </pc:sldChg>
      <pc:sldMasterChg chg="addSp delSp modSp mod modSldLayout">
        <pc:chgData name="Gemma Fardell" userId="333ff3fc-18a8-49e7-ab77-e19c3371e8ee" providerId="ADAL" clId="{65640E0F-5E24-45D5-8E2D-3B2D417BECEE}" dt="2023-06-23T15:52:55.018" v="155" actId="14100"/>
        <pc:sldMasterMkLst>
          <pc:docMk/>
          <pc:sldMasterMk cId="1691174028" sldId="2147483678"/>
        </pc:sldMasterMkLst>
        <pc:sldLayoutChg chg="modSp mod">
          <pc:chgData name="Gemma Fardell" userId="333ff3fc-18a8-49e7-ab77-e19c3371e8ee" providerId="ADAL" clId="{65640E0F-5E24-45D5-8E2D-3B2D417BECEE}" dt="2023-06-23T15:52:55.018" v="155" actId="14100"/>
          <pc:sldLayoutMkLst>
            <pc:docMk/>
            <pc:sldMasterMk cId="1691174028" sldId="2147483678"/>
            <pc:sldLayoutMk cId="3398452078" sldId="2147483652"/>
          </pc:sldLayoutMkLst>
        </pc:sldLayoutChg>
      </pc:sldMasterChg>
    </pc:docChg>
  </pc:docChgLst>
  <pc:docChgLst>
    <pc:chgData name="Robarts, Hannah (STFC,RAL,SC)" userId="74ae1bba-d46b-401c-a6f8-dbd43bdfcd55" providerId="ADAL" clId="{F2BB9D55-0617-46D1-86D5-6837FB14A266}"/>
    <pc:docChg chg="undo custSel modSld modMainMaster">
      <pc:chgData name="Robarts, Hannah (STFC,RAL,SC)" userId="74ae1bba-d46b-401c-a6f8-dbd43bdfcd55" providerId="ADAL" clId="{F2BB9D55-0617-46D1-86D5-6837FB14A266}" dt="2024-11-01T12:53:25.138" v="208" actId="1076"/>
      <pc:docMkLst>
        <pc:docMk/>
      </pc:docMkLst>
      <pc:sldChg chg="addSp delSp modSp mod modClrScheme chgLayout">
        <pc:chgData name="Robarts, Hannah (STFC,RAL,SC)" userId="74ae1bba-d46b-401c-a6f8-dbd43bdfcd55" providerId="ADAL" clId="{F2BB9D55-0617-46D1-86D5-6837FB14A266}" dt="2024-11-01T12:09:28.580" v="67" actId="478"/>
        <pc:sldMkLst>
          <pc:docMk/>
          <pc:sldMk cId="853836374" sldId="258"/>
        </pc:sldMkLst>
        <pc:spChg chg="del mod ord">
          <ac:chgData name="Robarts, Hannah (STFC,RAL,SC)" userId="74ae1bba-d46b-401c-a6f8-dbd43bdfcd55" providerId="ADAL" clId="{F2BB9D55-0617-46D1-86D5-6837FB14A266}" dt="2024-11-01T12:09:28.580" v="67" actId="478"/>
          <ac:spMkLst>
            <pc:docMk/>
            <pc:sldMk cId="853836374" sldId="258"/>
            <ac:spMk id="2" creationId="{2B4B4A97-219B-3875-498C-06A363768275}"/>
          </ac:spMkLst>
        </pc:spChg>
        <pc:spChg chg="add del mod ord">
          <ac:chgData name="Robarts, Hannah (STFC,RAL,SC)" userId="74ae1bba-d46b-401c-a6f8-dbd43bdfcd55" providerId="ADAL" clId="{F2BB9D55-0617-46D1-86D5-6837FB14A266}" dt="2024-11-01T12:09:25.776" v="66" actId="700"/>
          <ac:spMkLst>
            <pc:docMk/>
            <pc:sldMk cId="853836374" sldId="258"/>
            <ac:spMk id="4" creationId="{47CA7F34-73AC-30BB-E10E-9AE85BFBE60A}"/>
          </ac:spMkLst>
        </pc:spChg>
        <pc:spChg chg="mod ord">
          <ac:chgData name="Robarts, Hannah (STFC,RAL,SC)" userId="74ae1bba-d46b-401c-a6f8-dbd43bdfcd55" providerId="ADAL" clId="{F2BB9D55-0617-46D1-86D5-6837FB14A266}" dt="2024-11-01T12:09:25.776" v="66" actId="700"/>
          <ac:spMkLst>
            <pc:docMk/>
            <pc:sldMk cId="853836374" sldId="258"/>
            <ac:spMk id="6" creationId="{88CF08F8-9C6F-858D-B6A1-F260B381D879}"/>
          </ac:spMkLst>
        </pc:spChg>
        <pc:spChg chg="del">
          <ac:chgData name="Robarts, Hannah (STFC,RAL,SC)" userId="74ae1bba-d46b-401c-a6f8-dbd43bdfcd55" providerId="ADAL" clId="{F2BB9D55-0617-46D1-86D5-6837FB14A266}" dt="2024-11-01T12:09:19.204" v="64" actId="478"/>
          <ac:spMkLst>
            <pc:docMk/>
            <pc:sldMk cId="853836374" sldId="258"/>
            <ac:spMk id="8" creationId="{BC958B25-CD03-B489-33B5-3FC5D7C0CB63}"/>
          </ac:spMkLst>
        </pc:spChg>
        <pc:spChg chg="mod ord">
          <ac:chgData name="Robarts, Hannah (STFC,RAL,SC)" userId="74ae1bba-d46b-401c-a6f8-dbd43bdfcd55" providerId="ADAL" clId="{F2BB9D55-0617-46D1-86D5-6837FB14A266}" dt="2024-11-01T12:09:25.776" v="66" actId="700"/>
          <ac:spMkLst>
            <pc:docMk/>
            <pc:sldMk cId="853836374" sldId="258"/>
            <ac:spMk id="9" creationId="{E8F1DF9D-6122-56DB-844A-07C968A153D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866088289" sldId="25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66088289" sldId="259"/>
            <ac:spMk id="7" creationId="{19A1DCA2-71D7-1D19-6324-9EE8B338271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99926614" sldId="26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99926614" sldId="260"/>
            <ac:spMk id="4" creationId="{A1B2D82E-8011-3B73-D651-BA8A0211CD08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202922125" sldId="26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202922125" sldId="262"/>
            <ac:spMk id="4" creationId="{FF5FBA1A-97BF-4571-9190-7E6F1544674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388552133" sldId="26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388552133" sldId="263"/>
            <ac:spMk id="4" creationId="{7B09D5A7-2BE9-4B76-96E4-47BEB03F23E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96057714" sldId="26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96057714" sldId="264"/>
            <ac:spMk id="4" creationId="{FF5FBA1A-97BF-4571-9190-7E6F1544674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273834486" sldId="26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273834486" sldId="265"/>
            <ac:spMk id="6" creationId="{6055FDC5-43CA-EB25-17B6-2E7009844B0B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569785579" sldId="26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569785579" sldId="266"/>
            <ac:spMk id="5" creationId="{642D7851-07E8-63D7-5D73-774B8DCB09D6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137224050" sldId="26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137224050" sldId="267"/>
            <ac:spMk id="5" creationId="{9D05F22F-45D7-DB1B-290D-04BC2C849DD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074823422" sldId="26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074823422" sldId="268"/>
            <ac:spMk id="8" creationId="{00000000-0000-0000-0000-00000000000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330549745" sldId="27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330549745" sldId="270"/>
            <ac:spMk id="6" creationId="{2316A550-40CF-CB55-8914-EDA7302DD20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861739645" sldId="27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861739645" sldId="276"/>
            <ac:spMk id="8" creationId="{00000000-0000-0000-0000-00000000000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020012591" sldId="28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020012591" sldId="282"/>
            <ac:spMk id="12" creationId="{B34E5BCA-CBB2-1040-AF79-55B246CAF27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247685791" sldId="28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247685791" sldId="288"/>
            <ac:spMk id="7" creationId="{4E08C3B4-BD35-072E-E55B-0EF8A691DCE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722261796" sldId="28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722261796" sldId="289"/>
            <ac:spMk id="7" creationId="{9D823062-9FE1-A9EB-8067-B98769C5F9E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122358734" sldId="29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122358734" sldId="290"/>
            <ac:spMk id="7" creationId="{D56435AB-AE98-734C-0109-6A2739E92FB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771976260" sldId="29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771976260" sldId="291"/>
            <ac:spMk id="7" creationId="{202CF23C-FBBF-0AE9-F33E-4D5F9C4AF5E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67871311" sldId="29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67871311" sldId="292"/>
            <ac:spMk id="7" creationId="{EBE4D490-A163-1121-5EF1-1977F54D395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708404599" sldId="29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708404599" sldId="293"/>
            <ac:spMk id="7" creationId="{3ADEDE35-586D-9249-0009-7FCF51D2D8F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44826816" sldId="29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44826816" sldId="294"/>
            <ac:spMk id="6" creationId="{484A4F53-C4B9-A63B-002B-353883F994B7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364309945" sldId="33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364309945" sldId="331"/>
            <ac:spMk id="4" creationId="{16AE0AC2-5428-C03D-91E8-D18080B4F3F8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643589911" sldId="33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643589911" sldId="332"/>
            <ac:spMk id="5" creationId="{040DBE68-150A-84EC-6C94-9112C948157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838899647" sldId="33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38899647" sldId="336"/>
            <ac:spMk id="6" creationId="{FD9170C4-92C5-5E4B-883A-985826ECC669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596707146" sldId="33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96707146" sldId="337"/>
            <ac:spMk id="2" creationId="{D99EE544-7C25-FAE1-49F5-0E4B64E7B79F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96707146" sldId="337"/>
            <ac:spMk id="17" creationId="{9766198C-A742-F331-C4F2-F93DF8A598A1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96707146" sldId="337"/>
            <ac:spMk id="19" creationId="{EA51F69A-8CE3-B84C-BE11-6E2BF5B002D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048102348" sldId="33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048102348" sldId="338"/>
            <ac:spMk id="4" creationId="{2A7538D2-0B66-5FB0-C6E1-BCCFC789B75A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048102348" sldId="338"/>
            <ac:spMk id="5" creationId="{9801979A-E7BC-6EA2-BC08-DB1D39C38CEB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048102348" sldId="338"/>
            <ac:spMk id="10" creationId="{7C56E094-0F6F-EC54-0CA5-D2FF8E1CA571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369667371" sldId="35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369667371" sldId="351"/>
            <ac:spMk id="4" creationId="{BF83F6AA-E751-6E47-ECC5-A4AA0F9BCD81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610263869" sldId="77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10263869" sldId="777"/>
            <ac:spMk id="9" creationId="{57B500CC-E655-4E71-4007-008A4CF2E84D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10263869" sldId="777"/>
            <ac:spMk id="19" creationId="{8182395A-A36A-C516-05B4-C4771E5E5173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10263869" sldId="777"/>
            <ac:spMk id="20" creationId="{80B5FB57-321D-9957-0113-7C924AEC9C48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107322322" sldId="78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107322322" sldId="781"/>
            <ac:spMk id="5" creationId="{040DBE68-150A-84EC-6C94-9112C948157F}"/>
          </ac:spMkLst>
        </pc:spChg>
      </pc:sldChg>
      <pc:sldChg chg="addSp delSp modSp mod modClrScheme chgLayout">
        <pc:chgData name="Robarts, Hannah (STFC,RAL,SC)" userId="74ae1bba-d46b-401c-a6f8-dbd43bdfcd55" providerId="ADAL" clId="{F2BB9D55-0617-46D1-86D5-6837FB14A266}" dt="2024-11-01T12:13:14.942" v="88" actId="6264"/>
        <pc:sldMkLst>
          <pc:docMk/>
          <pc:sldMk cId="3080542817" sldId="797"/>
        </pc:sldMkLst>
        <pc:spChg chg="mod ord">
          <ac:chgData name="Robarts, Hannah (STFC,RAL,SC)" userId="74ae1bba-d46b-401c-a6f8-dbd43bdfcd55" providerId="ADAL" clId="{F2BB9D55-0617-46D1-86D5-6837FB14A266}" dt="2024-11-01T12:13:14.942" v="88" actId="6264"/>
          <ac:spMkLst>
            <pc:docMk/>
            <pc:sldMk cId="3080542817" sldId="797"/>
            <ac:spMk id="2" creationId="{C8E2AB47-B07B-192D-8B37-6630C688451D}"/>
          </ac:spMkLst>
        </pc:spChg>
        <pc:spChg chg="del mod">
          <ac:chgData name="Robarts, Hannah (STFC,RAL,SC)" userId="74ae1bba-d46b-401c-a6f8-dbd43bdfcd55" providerId="ADAL" clId="{F2BB9D55-0617-46D1-86D5-6837FB14A266}" dt="2024-11-01T12:09:11.373" v="63" actId="478"/>
          <ac:spMkLst>
            <pc:docMk/>
            <pc:sldMk cId="3080542817" sldId="797"/>
            <ac:spMk id="3" creationId="{5E70C118-B167-A103-5560-E8B2DEDBE305}"/>
          </ac:spMkLst>
        </pc:spChg>
        <pc:spChg chg="add del mod">
          <ac:chgData name="Robarts, Hannah (STFC,RAL,SC)" userId="74ae1bba-d46b-401c-a6f8-dbd43bdfcd55" providerId="ADAL" clId="{F2BB9D55-0617-46D1-86D5-6837FB14A266}" dt="2024-11-01T12:13:14.942" v="88" actId="6264"/>
          <ac:spMkLst>
            <pc:docMk/>
            <pc:sldMk cId="3080542817" sldId="797"/>
            <ac:spMk id="4" creationId="{34D8725B-1ED9-B025-86EC-FF51FCEC390C}"/>
          </ac:spMkLst>
        </pc:spChg>
        <pc:spChg chg="mod ord">
          <ac:chgData name="Robarts, Hannah (STFC,RAL,SC)" userId="74ae1bba-d46b-401c-a6f8-dbd43bdfcd55" providerId="ADAL" clId="{F2BB9D55-0617-46D1-86D5-6837FB14A266}" dt="2024-11-01T12:13:14.942" v="88" actId="6264"/>
          <ac:spMkLst>
            <pc:docMk/>
            <pc:sldMk cId="3080542817" sldId="797"/>
            <ac:spMk id="5" creationId="{500D0743-888C-8E03-D3A0-3699F6CFECD3}"/>
          </ac:spMkLst>
        </pc:spChg>
        <pc:spChg chg="add del mod">
          <ac:chgData name="Robarts, Hannah (STFC,RAL,SC)" userId="74ae1bba-d46b-401c-a6f8-dbd43bdfcd55" providerId="ADAL" clId="{F2BB9D55-0617-46D1-86D5-6837FB14A266}" dt="2024-11-01T12:13:14.942" v="88" actId="6264"/>
          <ac:spMkLst>
            <pc:docMk/>
            <pc:sldMk cId="3080542817" sldId="797"/>
            <ac:spMk id="6" creationId="{6A2CB766-4BBC-6CE9-5F23-0DA276A0D4D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566869210" sldId="80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66869210" sldId="800"/>
            <ac:spMk id="4" creationId="{5BED9A81-45F2-DD12-8961-8DABD96D4B3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760726730" sldId="80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760726730" sldId="802"/>
            <ac:spMk id="4" creationId="{5BED9A81-45F2-DD12-8961-8DABD96D4B3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509389074" sldId="80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509389074" sldId="803"/>
            <ac:spMk id="4" creationId="{5BED9A81-45F2-DD12-8961-8DABD96D4B3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415041037" sldId="80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415041037" sldId="804"/>
            <ac:spMk id="4" creationId="{5BED9A81-45F2-DD12-8961-8DABD96D4B3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599557387" sldId="80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99557387" sldId="805"/>
            <ac:spMk id="4" creationId="{5BED9A81-45F2-DD12-8961-8DABD96D4B3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738821282" sldId="80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738821282" sldId="806"/>
            <ac:spMk id="4" creationId="{3265A5DC-0B75-7659-44E9-FC3CBE20D328}"/>
          </ac:spMkLst>
        </pc:spChg>
      </pc:sldChg>
      <pc:sldChg chg="addSp delSp mod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534852954" sldId="80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534852954" sldId="807"/>
            <ac:spMk id="2" creationId="{509A81B0-A7A3-85A1-5DB5-6413C6024EF5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534852954" sldId="807"/>
            <ac:spMk id="17" creationId="{9766198C-A742-F331-C4F2-F93DF8A598A1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534852954" sldId="807"/>
            <ac:spMk id="19" creationId="{EA51F69A-8CE3-B84C-BE11-6E2BF5B002D2}"/>
          </ac:spMkLst>
        </pc:spChg>
        <pc:spChg chg="add mod">
          <ac:chgData name="Robarts, Hannah (STFC,RAL,SC)" userId="74ae1bba-d46b-401c-a6f8-dbd43bdfcd55" providerId="ADAL" clId="{F2BB9D55-0617-46D1-86D5-6837FB14A266}" dt="2024-11-01T12:16:32.437" v="100"/>
          <ac:spMkLst>
            <pc:docMk/>
            <pc:sldMk cId="1534852954" sldId="807"/>
            <ac:spMk id="24" creationId="{66D140B6-556A-5CAA-03B2-87D37ED01BC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090917882" sldId="80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90917882" sldId="808"/>
            <ac:spMk id="4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90917882" sldId="808"/>
            <ac:spMk id="5" creationId="{00000000-0000-0000-0000-00000000000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725889036" sldId="80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725889036" sldId="809"/>
            <ac:spMk id="8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725889036" sldId="809"/>
            <ac:spMk id="9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725889036" sldId="809"/>
            <ac:spMk id="11" creationId="{ED0B2B71-D392-393B-8E19-7CC8054BB049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134103429" sldId="81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134103429" sldId="811"/>
            <ac:spMk id="4" creationId="{05046294-3B1E-23A7-0B5A-ED326CE577E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868630996" sldId="81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868630996" sldId="812"/>
            <ac:spMk id="7" creationId="{85BFEEF6-F78F-CF8F-8FDB-AEA9ADDA6AF2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868630996" sldId="812"/>
            <ac:spMk id="8" creationId="{D4A24C0E-5A06-3441-132C-2278C6847CD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868630996" sldId="812"/>
            <ac:spMk id="10" creationId="{E309B289-3D89-9AB6-6F10-A8692D0B2B5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343296198" sldId="81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343296198" sldId="813"/>
            <ac:spMk id="4" creationId="{6E43B8AB-CFEC-2638-FF64-80DBE063739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002474849" sldId="81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002474849" sldId="815"/>
            <ac:spMk id="4" creationId="{550D0E30-ACD2-C0AE-5314-EC915BF890E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087282592" sldId="81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87282592" sldId="816"/>
            <ac:spMk id="5" creationId="{040DBE68-150A-84EC-6C94-9112C948157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597721719" sldId="81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597721719" sldId="817"/>
            <ac:spMk id="5" creationId="{040DBE68-150A-84EC-6C94-9112C948157F}"/>
          </ac:spMkLst>
        </pc:spChg>
      </pc:sldChg>
      <pc:sldChg chg="addSp delSp modSp mod">
        <pc:chgData name="Robarts, Hannah (STFC,RAL,SC)" userId="74ae1bba-d46b-401c-a6f8-dbd43bdfcd55" providerId="ADAL" clId="{F2BB9D55-0617-46D1-86D5-6837FB14A266}" dt="2024-11-01T12:17:58.978" v="112"/>
        <pc:sldMkLst>
          <pc:docMk/>
          <pc:sldMk cId="1319111355" sldId="820"/>
        </pc:sldMkLst>
        <pc:spChg chg="add del mod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319111355" sldId="820"/>
            <ac:spMk id="4" creationId="{E5F664DB-D60B-6DF4-D5DD-966A17595644}"/>
          </ac:spMkLst>
        </pc:spChg>
        <pc:spChg chg="mod">
          <ac:chgData name="Robarts, Hannah (STFC,RAL,SC)" userId="74ae1bba-d46b-401c-a6f8-dbd43bdfcd55" providerId="ADAL" clId="{F2BB9D55-0617-46D1-86D5-6837FB14A266}" dt="2024-11-01T12:13:39.802" v="99" actId="20577"/>
          <ac:spMkLst>
            <pc:docMk/>
            <pc:sldMk cId="1319111355" sldId="820"/>
            <ac:spMk id="7" creationId="{7C6940D6-7865-9015-C367-E762F8366C01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031241159" sldId="82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31241159" sldId="822"/>
            <ac:spMk id="10" creationId="{AD8039E6-CE5B-4FEF-CB3D-2DD2714481F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081412528" sldId="82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081412528" sldId="823"/>
            <ac:spMk id="4" creationId="{13238A37-3BD3-0DAE-CBA1-7E8EFBC2EA6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72259716" sldId="82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72259716" sldId="829"/>
            <ac:spMk id="4" creationId="{C30A2B19-FA9D-C296-03A8-9378E91B945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7537199" sldId="83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7537199" sldId="831"/>
            <ac:spMk id="4" creationId="{669ABB60-EA2C-3456-8EDD-CE92A585BA6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277827781" sldId="83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277827781" sldId="834"/>
            <ac:spMk id="4" creationId="{54911152-2435-42D3-63E6-8F45122F3AC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655796150" sldId="83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655796150" sldId="836"/>
            <ac:spMk id="4" creationId="{88EDEE27-157F-0C8B-AE49-A3DCC7A9720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786194400" sldId="84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786194400" sldId="842"/>
            <ac:spMk id="4" creationId="{509608D7-8B11-511F-E06A-E25BB7EE51B4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247975487" sldId="84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247975487" sldId="843"/>
            <ac:spMk id="4" creationId="{AF62416B-FF25-339A-42F0-38D3B7FFDBF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64385558" sldId="84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64385558" sldId="844"/>
            <ac:spMk id="4" creationId="{3A87E76A-0661-F57F-7B79-49055316865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33479748" sldId="84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33479748" sldId="849"/>
            <ac:spMk id="4" creationId="{88FCF669-4FD0-0D35-F6D8-76760D7CE58B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09794350" sldId="85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09794350" sldId="850"/>
            <ac:spMk id="4" creationId="{F9D55DEC-6B4A-D663-7FB8-3570C89AB63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66290306" sldId="85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66290306" sldId="855"/>
            <ac:spMk id="8" creationId="{BC958B25-CD03-B489-33B5-3FC5D7C0CB6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829237598" sldId="85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29237598" sldId="856"/>
            <ac:spMk id="8" creationId="{BC958B25-CD03-B489-33B5-3FC5D7C0CB6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48627966" sldId="86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48627966" sldId="861"/>
            <ac:spMk id="4" creationId="{A6DE9360-4F66-D61D-D7FA-9B36309CAB6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97270944" sldId="86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97270944" sldId="865"/>
            <ac:spMk id="4" creationId="{A6DE9360-4F66-D61D-D7FA-9B36309CAB6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700109531" sldId="86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700109531" sldId="866"/>
            <ac:spMk id="4" creationId="{A6DE9360-4F66-D61D-D7FA-9B36309CAB6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960236779" sldId="86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960236779" sldId="867"/>
            <ac:spMk id="4" creationId="{A6DE9360-4F66-D61D-D7FA-9B36309CAB6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22128550" sldId="86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22128550" sldId="868"/>
            <ac:spMk id="4" creationId="{A6DE9360-4F66-D61D-D7FA-9B36309CAB6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05754615" sldId="86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5754615" sldId="869"/>
            <ac:spMk id="4" creationId="{68822589-75B5-D07C-EAF0-AC68A553161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862237423" sldId="87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862237423" sldId="873"/>
            <ac:spMk id="4" creationId="{68822589-75B5-D07C-EAF0-AC68A553161E}"/>
          </ac:spMkLst>
        </pc:spChg>
      </pc:sldChg>
      <pc:sldChg chg="addSp delSp modSp mod">
        <pc:chgData name="Robarts, Hannah (STFC,RAL,SC)" userId="74ae1bba-d46b-401c-a6f8-dbd43bdfcd55" providerId="ADAL" clId="{F2BB9D55-0617-46D1-86D5-6837FB14A266}" dt="2024-11-01T12:17:58.978" v="112"/>
        <pc:sldMkLst>
          <pc:docMk/>
          <pc:sldMk cId="3847244831" sldId="88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847244831" sldId="884"/>
            <ac:spMk id="4" creationId="{896677F8-2A39-3BBA-76FE-1A76044190B1}"/>
          </ac:spMkLst>
        </pc:spChg>
        <pc:spChg chg="add mod">
          <ac:chgData name="Robarts, Hannah (STFC,RAL,SC)" userId="74ae1bba-d46b-401c-a6f8-dbd43bdfcd55" providerId="ADAL" clId="{F2BB9D55-0617-46D1-86D5-6837FB14A266}" dt="2024-11-01T12:16:44.964" v="102"/>
          <ac:spMkLst>
            <pc:docMk/>
            <pc:sldMk cId="3847244831" sldId="884"/>
            <ac:spMk id="6" creationId="{864EE675-EF07-9D83-5A62-FF11E3D5B2AE}"/>
          </ac:spMkLst>
        </pc:spChg>
        <pc:spChg chg="add del mod">
          <ac:chgData name="Robarts, Hannah (STFC,RAL,SC)" userId="74ae1bba-d46b-401c-a6f8-dbd43bdfcd55" providerId="ADAL" clId="{F2BB9D55-0617-46D1-86D5-6837FB14A266}" dt="2024-11-01T12:17:47.152" v="109"/>
          <ac:spMkLst>
            <pc:docMk/>
            <pc:sldMk cId="3847244831" sldId="884"/>
            <ac:spMk id="8" creationId="{D711CDAB-2A2B-A74D-9660-9B6CDF9EC293}"/>
          </ac:spMkLst>
        </pc:spChg>
        <pc:picChg chg="mod">
          <ac:chgData name="Robarts, Hannah (STFC,RAL,SC)" userId="74ae1bba-d46b-401c-a6f8-dbd43bdfcd55" providerId="ADAL" clId="{F2BB9D55-0617-46D1-86D5-6837FB14A266}" dt="2024-11-01T12:17:08.481" v="106" actId="1076"/>
          <ac:picMkLst>
            <pc:docMk/>
            <pc:sldMk cId="3847244831" sldId="884"/>
            <ac:picMk id="7" creationId="{D82FABCB-E48A-CC38-DD09-101DC01174CE}"/>
          </ac:picMkLst>
        </pc:pic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028594323" sldId="88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028594323" sldId="885"/>
            <ac:spMk id="4" creationId="{E1D0BC16-279C-68BC-CFA6-09BAA190B3E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903995679" sldId="88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903995679" sldId="886"/>
            <ac:spMk id="4" creationId="{6BDB23EF-653B-C4B2-8FB2-F2E444E172FA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991611259" sldId="88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991611259" sldId="887"/>
            <ac:spMk id="4" creationId="{76507B4D-B77F-2951-2080-51E44516509B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739324208" sldId="88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739324208" sldId="888"/>
            <ac:spMk id="4" creationId="{FF10F1BD-D835-B4C8-0603-D86F974FF72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628709166" sldId="88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28709166" sldId="889"/>
            <ac:spMk id="4" creationId="{E7090C1D-AE52-1B09-AA24-1E7B437B396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292141334" sldId="89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292141334" sldId="890"/>
            <ac:spMk id="4" creationId="{6EEEDAB8-5E38-85A6-20A9-2DB83428053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630319459" sldId="89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30319459" sldId="891"/>
            <ac:spMk id="4" creationId="{DF34DB3D-B6AE-4293-69A9-5FC401B6A4F8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599070364" sldId="89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599070364" sldId="892"/>
            <ac:spMk id="4" creationId="{8893BFFF-F156-C5A4-4E28-7C5DF6C04C04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073852458" sldId="89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073852458" sldId="893"/>
            <ac:spMk id="4" creationId="{35D6EF51-D558-2938-BE7B-58DFACF1EC9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727413979" sldId="89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727413979" sldId="894"/>
            <ac:spMk id="4" creationId="{923402E6-71FF-6BD8-AA8B-93688F0771E4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960356464" sldId="89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960356464" sldId="895"/>
            <ac:spMk id="4" creationId="{06C01808-C074-9D37-6A59-AE43D3BB2751}"/>
          </ac:spMkLst>
        </pc:spChg>
      </pc:sldChg>
      <pc:sldChg chg="delSp mod">
        <pc:chgData name="Robarts, Hannah (STFC,RAL,SC)" userId="74ae1bba-d46b-401c-a6f8-dbd43bdfcd55" providerId="ADAL" clId="{F2BB9D55-0617-46D1-86D5-6837FB14A266}" dt="2024-11-01T12:09:01.868" v="62" actId="478"/>
        <pc:sldMkLst>
          <pc:docMk/>
          <pc:sldMk cId="1938449897" sldId="896"/>
        </pc:sldMkLst>
        <pc:spChg chg="del">
          <ac:chgData name="Robarts, Hannah (STFC,RAL,SC)" userId="74ae1bba-d46b-401c-a6f8-dbd43bdfcd55" providerId="ADAL" clId="{F2BB9D55-0617-46D1-86D5-6837FB14A266}" dt="2024-11-01T12:08:57.700" v="61" actId="478"/>
          <ac:spMkLst>
            <pc:docMk/>
            <pc:sldMk cId="1938449897" sldId="896"/>
            <ac:spMk id="4" creationId="{9870648C-A602-61F8-9AC6-657E73FA6D86}"/>
          </ac:spMkLst>
        </pc:spChg>
        <pc:spChg chg="del">
          <ac:chgData name="Robarts, Hannah (STFC,RAL,SC)" userId="74ae1bba-d46b-401c-a6f8-dbd43bdfcd55" providerId="ADAL" clId="{F2BB9D55-0617-46D1-86D5-6837FB14A266}" dt="2024-11-01T12:09:01.868" v="62" actId="478"/>
          <ac:spMkLst>
            <pc:docMk/>
            <pc:sldMk cId="1938449897" sldId="896"/>
            <ac:spMk id="8" creationId="{92EB52CB-0BEF-074E-78C3-5A38CB59F668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733335160" sldId="89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733335160" sldId="897"/>
            <ac:spMk id="4" creationId="{BC9EC5DF-B354-1496-0AD9-7826932FBC5A}"/>
          </ac:spMkLst>
        </pc:spChg>
      </pc:sldChg>
      <pc:sldChg chg="addSp delSp modSp mod">
        <pc:chgData name="Robarts, Hannah (STFC,RAL,SC)" userId="74ae1bba-d46b-401c-a6f8-dbd43bdfcd55" providerId="ADAL" clId="{F2BB9D55-0617-46D1-86D5-6837FB14A266}" dt="2024-11-01T12:53:25.138" v="208" actId="1076"/>
        <pc:sldMkLst>
          <pc:docMk/>
          <pc:sldMk cId="157523431" sldId="902"/>
        </pc:sldMkLst>
        <pc:spChg chg="mod">
          <ac:chgData name="Robarts, Hannah (STFC,RAL,SC)" userId="74ae1bba-d46b-401c-a6f8-dbd43bdfcd55" providerId="ADAL" clId="{F2BB9D55-0617-46D1-86D5-6837FB14A266}" dt="2024-11-01T12:53:13.148" v="206" actId="20577"/>
          <ac:spMkLst>
            <pc:docMk/>
            <pc:sldMk cId="157523431" sldId="902"/>
            <ac:spMk id="9" creationId="{39281A26-F8A0-79C0-4FEE-1AD80B15D316}"/>
          </ac:spMkLst>
        </pc:spChg>
        <pc:spChg chg="add del mod">
          <ac:chgData name="Robarts, Hannah (STFC,RAL,SC)" userId="74ae1bba-d46b-401c-a6f8-dbd43bdfcd55" providerId="ADAL" clId="{F2BB9D55-0617-46D1-86D5-6837FB14A266}" dt="2024-11-01T12:52:57.974" v="158" actId="22"/>
          <ac:spMkLst>
            <pc:docMk/>
            <pc:sldMk cId="157523431" sldId="902"/>
            <ac:spMk id="10" creationId="{5D125969-F399-D0F8-B8BF-B59A24AAC099}"/>
          </ac:spMkLst>
        </pc:spChg>
        <pc:picChg chg="mod">
          <ac:chgData name="Robarts, Hannah (STFC,RAL,SC)" userId="74ae1bba-d46b-401c-a6f8-dbd43bdfcd55" providerId="ADAL" clId="{F2BB9D55-0617-46D1-86D5-6837FB14A266}" dt="2024-11-01T12:53:21.861" v="207" actId="1076"/>
          <ac:picMkLst>
            <pc:docMk/>
            <pc:sldMk cId="157523431" sldId="902"/>
            <ac:picMk id="7" creationId="{4C2CAB16-7CF7-E73F-A7D6-99C9085BEE3A}"/>
          </ac:picMkLst>
        </pc:picChg>
        <pc:picChg chg="mod">
          <ac:chgData name="Robarts, Hannah (STFC,RAL,SC)" userId="74ae1bba-d46b-401c-a6f8-dbd43bdfcd55" providerId="ADAL" clId="{F2BB9D55-0617-46D1-86D5-6837FB14A266}" dt="2024-11-01T12:53:21.861" v="207" actId="1076"/>
          <ac:picMkLst>
            <pc:docMk/>
            <pc:sldMk cId="157523431" sldId="902"/>
            <ac:picMk id="8" creationId="{C1497118-699F-90B9-BF9F-8C0EC74D350E}"/>
          </ac:picMkLst>
        </pc:picChg>
        <pc:picChg chg="mod">
          <ac:chgData name="Robarts, Hannah (STFC,RAL,SC)" userId="74ae1bba-d46b-401c-a6f8-dbd43bdfcd55" providerId="ADAL" clId="{F2BB9D55-0617-46D1-86D5-6837FB14A266}" dt="2024-11-01T12:53:25.138" v="208" actId="1076"/>
          <ac:picMkLst>
            <pc:docMk/>
            <pc:sldMk cId="157523431" sldId="902"/>
            <ac:picMk id="11" creationId="{69BDFF49-9E65-0026-0E6D-6E3A8FBE307E}"/>
          </ac:picMkLst>
        </pc:pic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254579535" sldId="90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254579535" sldId="903"/>
            <ac:spMk id="6" creationId="{FD9170C4-92C5-5E4B-883A-985826ECC669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500517328" sldId="90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500517328" sldId="904"/>
            <ac:spMk id="12" creationId="{B34E5BCA-CBB2-1040-AF79-55B246CAF27F}"/>
          </ac:spMkLst>
        </pc:spChg>
      </pc:sldChg>
      <pc:sldChg chg="addSp delSp mod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440755584" sldId="905"/>
        </pc:sldMkLst>
        <pc:spChg chg="add mod">
          <ac:chgData name="Robarts, Hannah (STFC,RAL,SC)" userId="74ae1bba-d46b-401c-a6f8-dbd43bdfcd55" providerId="ADAL" clId="{F2BB9D55-0617-46D1-86D5-6837FB14A266}" dt="2024-11-01T12:17:41.769" v="107"/>
          <ac:spMkLst>
            <pc:docMk/>
            <pc:sldMk cId="1440755584" sldId="905"/>
            <ac:spMk id="2" creationId="{CD7AB8C5-A33F-252C-89EA-12F1667AAFD5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440755584" sldId="905"/>
            <ac:spMk id="15" creationId="{830731D2-3804-9148-153B-547D7D118F6A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440755584" sldId="905"/>
            <ac:spMk id="17" creationId="{9766198C-A742-F331-C4F2-F93DF8A598A1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440755584" sldId="905"/>
            <ac:spMk id="19" creationId="{EA51F69A-8CE3-B84C-BE11-6E2BF5B002D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150945429" sldId="90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150945429" sldId="906"/>
            <ac:spMk id="3" creationId="{618D5CDD-8A0F-AD8E-1F73-63B5B17ABE42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150945429" sldId="906"/>
            <ac:spMk id="4" creationId="{2A7538D2-0B66-5FB0-C6E1-BCCFC789B75A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150945429" sldId="906"/>
            <ac:spMk id="5" creationId="{9801979A-E7BC-6EA2-BC08-DB1D39C38CEB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114301113" sldId="90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114301113" sldId="907"/>
            <ac:spMk id="7" creationId="{4E08C3B4-BD35-072E-E55B-0EF8A691DCE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396943800" sldId="90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396943800" sldId="908"/>
            <ac:spMk id="7" creationId="{9D823062-9FE1-A9EB-8067-B98769C5F9E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601540272" sldId="90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601540272" sldId="909"/>
            <ac:spMk id="7" creationId="{D56435AB-AE98-734C-0109-6A2739E92FBE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469709141" sldId="91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469709141" sldId="910"/>
            <ac:spMk id="7" creationId="{202CF23C-FBBF-0AE9-F33E-4D5F9C4AF5E5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974013114" sldId="91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974013114" sldId="911"/>
            <ac:spMk id="7" creationId="{EBE4D490-A163-1121-5EF1-1977F54D395D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718204665" sldId="91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718204665" sldId="912"/>
            <ac:spMk id="7" creationId="{3ADEDE35-586D-9249-0009-7FCF51D2D8F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858564756" sldId="913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858564756" sldId="913"/>
            <ac:spMk id="6" creationId="{484A4F53-C4B9-A63B-002B-353883F994B7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404379663" sldId="91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404379663" sldId="914"/>
            <ac:spMk id="4" creationId="{B8829BFD-97F5-B080-0EA2-ACB093801EEB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404379663" sldId="914"/>
            <ac:spMk id="5" creationId="{B3E74593-3330-BED4-A481-120907F98D35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404379663" sldId="914"/>
            <ac:spMk id="6" creationId="{17EFAFB1-5EA2-F535-2489-E1CF16E9540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224605648" sldId="91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224605648" sldId="915"/>
            <ac:spMk id="7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224605648" sldId="915"/>
            <ac:spMk id="8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224605648" sldId="915"/>
            <ac:spMk id="9" creationId="{00000000-0000-0000-0000-00000000000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854832891" sldId="91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54832891" sldId="916"/>
            <ac:spMk id="3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54832891" sldId="916"/>
            <ac:spMk id="4" creationId="{00000000-0000-0000-0000-000000000000}"/>
          </ac:spMkLst>
        </pc:spChg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54832891" sldId="916"/>
            <ac:spMk id="5" creationId="{00000000-0000-0000-0000-00000000000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059680373" sldId="91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059680373" sldId="917"/>
            <ac:spMk id="5" creationId="{040DBE68-150A-84EC-6C94-9112C948157F}"/>
          </ac:spMkLst>
        </pc:spChg>
      </pc:sldChg>
      <pc:sldChg chg="modSp mod chgLayout">
        <pc:chgData name="Robarts, Hannah (STFC,RAL,SC)" userId="74ae1bba-d46b-401c-a6f8-dbd43bdfcd55" providerId="ADAL" clId="{F2BB9D55-0617-46D1-86D5-6837FB14A266}" dt="2024-11-01T11:20:30.941" v="59" actId="700"/>
        <pc:sldMkLst>
          <pc:docMk/>
          <pc:sldMk cId="2181918086" sldId="918"/>
        </pc:sldMkLst>
        <pc:spChg chg="mod ord">
          <ac:chgData name="Robarts, Hannah (STFC,RAL,SC)" userId="74ae1bba-d46b-401c-a6f8-dbd43bdfcd55" providerId="ADAL" clId="{F2BB9D55-0617-46D1-86D5-6837FB14A266}" dt="2024-11-01T11:20:30.941" v="59" actId="700"/>
          <ac:spMkLst>
            <pc:docMk/>
            <pc:sldMk cId="2181918086" sldId="918"/>
            <ac:spMk id="2" creationId="{9B111010-75E8-F10B-39CC-EEBB8188A038}"/>
          </ac:spMkLst>
        </pc:spChg>
        <pc:spChg chg="mod ord">
          <ac:chgData name="Robarts, Hannah (STFC,RAL,SC)" userId="74ae1bba-d46b-401c-a6f8-dbd43bdfcd55" providerId="ADAL" clId="{F2BB9D55-0617-46D1-86D5-6837FB14A266}" dt="2024-11-01T11:20:30.941" v="59" actId="700"/>
          <ac:spMkLst>
            <pc:docMk/>
            <pc:sldMk cId="2181918086" sldId="918"/>
            <ac:spMk id="3" creationId="{360647BD-9595-D747-E915-F4A43C811926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21702422" sldId="919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21702422" sldId="919"/>
            <ac:spMk id="4" creationId="{13238A37-3BD3-0DAE-CBA1-7E8EFBC2EA63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804298508" sldId="92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804298508" sldId="920"/>
            <ac:spMk id="5" creationId="{040DBE68-150A-84EC-6C94-9112C948157F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765155800" sldId="92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765155800" sldId="921"/>
            <ac:spMk id="4" creationId="{C78AA17E-124F-CAE7-7892-B38B04FF54EB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984558260" sldId="922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984558260" sldId="922"/>
            <ac:spMk id="4" creationId="{B9ABA244-DE9E-3B49-8993-269756469B74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2442574968" sldId="924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2442574968" sldId="924"/>
            <ac:spMk id="7" creationId="{19A1DCA2-71D7-1D19-6324-9EE8B3382712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1655923053" sldId="925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1655923053" sldId="925"/>
            <ac:spMk id="4" creationId="{F53D0796-F032-FC9F-B722-A76B6F250B4C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89884742" sldId="926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89884742" sldId="926"/>
            <ac:spMk id="6" creationId="{9D0AFEDD-D4ED-71D4-59DD-6F939F2E30C6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4083814416" sldId="927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4083814416" sldId="927"/>
            <ac:spMk id="4" creationId="{3C542415-A007-473F-C938-3257241D50E6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02926776" sldId="928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02926776" sldId="928"/>
            <ac:spMk id="4" creationId="{F312FB0E-8EDB-C05A-1EDB-517B7FB106F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3849917461" sldId="930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3849917461" sldId="930"/>
            <ac:spMk id="4" creationId="{F312FB0E-8EDB-C05A-1EDB-517B7FB106F0}"/>
          </ac:spMkLst>
        </pc:spChg>
      </pc:sldChg>
      <pc:sldChg chg="addSp delSp">
        <pc:chgData name="Robarts, Hannah (STFC,RAL,SC)" userId="74ae1bba-d46b-401c-a6f8-dbd43bdfcd55" providerId="ADAL" clId="{F2BB9D55-0617-46D1-86D5-6837FB14A266}" dt="2024-11-01T12:17:58.978" v="112"/>
        <pc:sldMkLst>
          <pc:docMk/>
          <pc:sldMk cId="889550329" sldId="931"/>
        </pc:sldMkLst>
        <pc:spChg chg="add del">
          <ac:chgData name="Robarts, Hannah (STFC,RAL,SC)" userId="74ae1bba-d46b-401c-a6f8-dbd43bdfcd55" providerId="ADAL" clId="{F2BB9D55-0617-46D1-86D5-6837FB14A266}" dt="2024-11-01T12:17:58.978" v="112"/>
          <ac:spMkLst>
            <pc:docMk/>
            <pc:sldMk cId="889550329" sldId="931"/>
            <ac:spMk id="4" creationId="{F312FB0E-8EDB-C05A-1EDB-517B7FB106F0}"/>
          </ac:spMkLst>
        </pc:spChg>
      </pc:sldChg>
      <pc:sldMasterChg chg="modSp mod modSldLayout">
        <pc:chgData name="Robarts, Hannah (STFC,RAL,SC)" userId="74ae1bba-d46b-401c-a6f8-dbd43bdfcd55" providerId="ADAL" clId="{F2BB9D55-0617-46D1-86D5-6837FB14A266}" dt="2024-11-01T12:11:14.515" v="84" actId="20577"/>
        <pc:sldMasterMkLst>
          <pc:docMk/>
          <pc:sldMasterMk cId="1691174028" sldId="2147483678"/>
        </pc:sldMasterMkLst>
        <pc:spChg chg="mod">
          <ac:chgData name="Robarts, Hannah (STFC,RAL,SC)" userId="74ae1bba-d46b-401c-a6f8-dbd43bdfcd55" providerId="ADAL" clId="{F2BB9D55-0617-46D1-86D5-6837FB14A266}" dt="2024-11-01T11:18:18.630" v="55" actId="6549"/>
          <ac:spMkLst>
            <pc:docMk/>
            <pc:sldMasterMk cId="1691174028" sldId="2147483678"/>
            <ac:spMk id="4" creationId="{09F58B67-FB6E-916D-976B-7749F37A07EF}"/>
          </ac:spMkLst>
        </pc:spChg>
        <pc:spChg chg="mod">
          <ac:chgData name="Robarts, Hannah (STFC,RAL,SC)" userId="74ae1bba-d46b-401c-a6f8-dbd43bdfcd55" providerId="ADAL" clId="{F2BB9D55-0617-46D1-86D5-6837FB14A266}" dt="2024-11-01T12:11:14.515" v="84" actId="20577"/>
          <ac:spMkLst>
            <pc:docMk/>
            <pc:sldMasterMk cId="1691174028" sldId="2147483678"/>
            <ac:spMk id="5" creationId="{A65CE44F-B755-4773-8CA6-E37D8D11FC84}"/>
          </ac:spMkLst>
        </pc:spChg>
        <pc:sldLayoutChg chg="modSp mod">
          <pc:chgData name="Robarts, Hannah (STFC,RAL,SC)" userId="74ae1bba-d46b-401c-a6f8-dbd43bdfcd55" providerId="ADAL" clId="{F2BB9D55-0617-46D1-86D5-6837FB14A266}" dt="2024-11-01T11:09:18.628" v="10" actId="20577"/>
          <pc:sldLayoutMkLst>
            <pc:docMk/>
            <pc:sldMasterMk cId="1691174028" sldId="2147483678"/>
            <pc:sldLayoutMk cId="572829835" sldId="2147483649"/>
          </pc:sldLayoutMkLst>
          <pc:spChg chg="mod">
            <ac:chgData name="Robarts, Hannah (STFC,RAL,SC)" userId="74ae1bba-d46b-401c-a6f8-dbd43bdfcd55" providerId="ADAL" clId="{F2BB9D55-0617-46D1-86D5-6837FB14A266}" dt="2024-11-01T11:09:07.218" v="0" actId="20577"/>
            <ac:spMkLst>
              <pc:docMk/>
              <pc:sldMasterMk cId="1691174028" sldId="2147483678"/>
              <pc:sldLayoutMk cId="572829835" sldId="2147483649"/>
              <ac:spMk id="7" creationId="{1ADE5897-2648-4793-B457-E54DD3821358}"/>
            </ac:spMkLst>
          </pc:spChg>
          <pc:spChg chg="mod">
            <ac:chgData name="Robarts, Hannah (STFC,RAL,SC)" userId="74ae1bba-d46b-401c-a6f8-dbd43bdfcd55" providerId="ADAL" clId="{F2BB9D55-0617-46D1-86D5-6837FB14A266}" dt="2024-11-01T11:09:18.628" v="10" actId="20577"/>
            <ac:spMkLst>
              <pc:docMk/>
              <pc:sldMasterMk cId="1691174028" sldId="2147483678"/>
              <pc:sldLayoutMk cId="572829835" sldId="2147483649"/>
              <ac:spMk id="8" creationId="{EC33F2F4-ADD8-45D4-BB6D-CE9CF5F4E58C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0:06.772" v="21" actId="20577"/>
          <pc:sldLayoutMkLst>
            <pc:docMk/>
            <pc:sldMasterMk cId="1691174028" sldId="2147483678"/>
            <pc:sldLayoutMk cId="2754651230" sldId="2147483651"/>
          </pc:sldLayoutMkLst>
          <pc:spChg chg="mod">
            <ac:chgData name="Robarts, Hannah (STFC,RAL,SC)" userId="74ae1bba-d46b-401c-a6f8-dbd43bdfcd55" providerId="ADAL" clId="{F2BB9D55-0617-46D1-86D5-6837FB14A266}" dt="2024-11-01T11:09:58.526" v="11" actId="20577"/>
            <ac:spMkLst>
              <pc:docMk/>
              <pc:sldMasterMk cId="1691174028" sldId="2147483678"/>
              <pc:sldLayoutMk cId="2754651230" sldId="2147483651"/>
              <ac:spMk id="4" creationId="{4E53D3FB-62CB-3480-9F19-DF93CDCA87F0}"/>
            </ac:spMkLst>
          </pc:spChg>
          <pc:spChg chg="mod">
            <ac:chgData name="Robarts, Hannah (STFC,RAL,SC)" userId="74ae1bba-d46b-401c-a6f8-dbd43bdfcd55" providerId="ADAL" clId="{F2BB9D55-0617-46D1-86D5-6837FB14A266}" dt="2024-11-01T11:10:06.772" v="21" actId="20577"/>
            <ac:spMkLst>
              <pc:docMk/>
              <pc:sldMasterMk cId="1691174028" sldId="2147483678"/>
              <pc:sldLayoutMk cId="2754651230" sldId="2147483651"/>
              <ac:spMk id="5" creationId="{B4CC52DC-728D-7A9E-75D6-C1E9B8CBC058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0:38.423" v="27" actId="20577"/>
          <pc:sldLayoutMkLst>
            <pc:docMk/>
            <pc:sldMasterMk cId="1691174028" sldId="2147483678"/>
            <pc:sldLayoutMk cId="3398452078" sldId="2147483652"/>
          </pc:sldLayoutMkLst>
          <pc:spChg chg="mod">
            <ac:chgData name="Robarts, Hannah (STFC,RAL,SC)" userId="74ae1bba-d46b-401c-a6f8-dbd43bdfcd55" providerId="ADAL" clId="{F2BB9D55-0617-46D1-86D5-6837FB14A266}" dt="2024-11-01T11:10:34.334" v="24" actId="20577"/>
            <ac:spMkLst>
              <pc:docMk/>
              <pc:sldMasterMk cId="1691174028" sldId="2147483678"/>
              <pc:sldLayoutMk cId="3398452078" sldId="2147483652"/>
              <ac:spMk id="5" creationId="{6E81433C-85E7-7100-10DD-8F21CD51ACD7}"/>
            </ac:spMkLst>
          </pc:spChg>
          <pc:spChg chg="mod">
            <ac:chgData name="Robarts, Hannah (STFC,RAL,SC)" userId="74ae1bba-d46b-401c-a6f8-dbd43bdfcd55" providerId="ADAL" clId="{F2BB9D55-0617-46D1-86D5-6837FB14A266}" dt="2024-11-01T11:10:38.423" v="27" actId="20577"/>
            <ac:spMkLst>
              <pc:docMk/>
              <pc:sldMasterMk cId="1691174028" sldId="2147483678"/>
              <pc:sldLayoutMk cId="3398452078" sldId="2147483652"/>
              <ac:spMk id="6" creationId="{700C9B68-7461-9F86-8DF3-AD55E61D3FBE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0:50.671" v="29" actId="20577"/>
          <pc:sldLayoutMkLst>
            <pc:docMk/>
            <pc:sldMasterMk cId="1691174028" sldId="2147483678"/>
            <pc:sldLayoutMk cId="346689382" sldId="2147483653"/>
          </pc:sldLayoutMkLst>
          <pc:spChg chg="mod">
            <ac:chgData name="Robarts, Hannah (STFC,RAL,SC)" userId="74ae1bba-d46b-401c-a6f8-dbd43bdfcd55" providerId="ADAL" clId="{F2BB9D55-0617-46D1-86D5-6837FB14A266}" dt="2024-11-01T11:10:50.671" v="29" actId="20577"/>
            <ac:spMkLst>
              <pc:docMk/>
              <pc:sldMasterMk cId="1691174028" sldId="2147483678"/>
              <pc:sldLayoutMk cId="346689382" sldId="2147483653"/>
              <ac:spMk id="7" creationId="{1B2B9EFB-B0B2-84B0-5A55-754E500EC72F}"/>
            </ac:spMkLst>
          </pc:spChg>
          <pc:spChg chg="mod">
            <ac:chgData name="Robarts, Hannah (STFC,RAL,SC)" userId="74ae1bba-d46b-401c-a6f8-dbd43bdfcd55" providerId="ADAL" clId="{F2BB9D55-0617-46D1-86D5-6837FB14A266}" dt="2024-11-01T11:10:46.433" v="28"/>
            <ac:spMkLst>
              <pc:docMk/>
              <pc:sldMasterMk cId="1691174028" sldId="2147483678"/>
              <pc:sldLayoutMk cId="346689382" sldId="2147483653"/>
              <ac:spMk id="8" creationId="{B1AB8D8D-AA47-3191-9B0C-144E1A5109F7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0:58.521" v="31"/>
          <pc:sldLayoutMkLst>
            <pc:docMk/>
            <pc:sldMasterMk cId="1691174028" sldId="2147483678"/>
            <pc:sldLayoutMk cId="2192225330" sldId="2147483654"/>
          </pc:sldLayoutMkLst>
          <pc:spChg chg="mod">
            <ac:chgData name="Robarts, Hannah (STFC,RAL,SC)" userId="74ae1bba-d46b-401c-a6f8-dbd43bdfcd55" providerId="ADAL" clId="{F2BB9D55-0617-46D1-86D5-6837FB14A266}" dt="2024-11-01T11:10:55.527" v="30" actId="20577"/>
            <ac:spMkLst>
              <pc:docMk/>
              <pc:sldMasterMk cId="1691174028" sldId="2147483678"/>
              <pc:sldLayoutMk cId="2192225330" sldId="2147483654"/>
              <ac:spMk id="3" creationId="{91BCF726-46F9-871D-390E-0BECC0E0CF80}"/>
            </ac:spMkLst>
          </pc:spChg>
          <pc:spChg chg="mod">
            <ac:chgData name="Robarts, Hannah (STFC,RAL,SC)" userId="74ae1bba-d46b-401c-a6f8-dbd43bdfcd55" providerId="ADAL" clId="{F2BB9D55-0617-46D1-86D5-6837FB14A266}" dt="2024-11-01T11:10:58.521" v="31"/>
            <ac:spMkLst>
              <pc:docMk/>
              <pc:sldMasterMk cId="1691174028" sldId="2147483678"/>
              <pc:sldLayoutMk cId="2192225330" sldId="2147483654"/>
              <ac:spMk id="4" creationId="{27FDDE28-3631-8FB7-017D-C3C8AB9EFAAE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1:12.134" v="33" actId="20577"/>
          <pc:sldLayoutMkLst>
            <pc:docMk/>
            <pc:sldMasterMk cId="1691174028" sldId="2147483678"/>
            <pc:sldLayoutMk cId="2641473442" sldId="2147483655"/>
          </pc:sldLayoutMkLst>
          <pc:spChg chg="mod">
            <ac:chgData name="Robarts, Hannah (STFC,RAL,SC)" userId="74ae1bba-d46b-401c-a6f8-dbd43bdfcd55" providerId="ADAL" clId="{F2BB9D55-0617-46D1-86D5-6837FB14A266}" dt="2024-11-01T11:11:12.134" v="33" actId="20577"/>
            <ac:spMkLst>
              <pc:docMk/>
              <pc:sldMasterMk cId="1691174028" sldId="2147483678"/>
              <pc:sldLayoutMk cId="2641473442" sldId="2147483655"/>
              <ac:spMk id="2" creationId="{97C30DB2-5E90-7619-D0FD-6D38FB432A41}"/>
            </ac:spMkLst>
          </pc:spChg>
          <pc:spChg chg="mod">
            <ac:chgData name="Robarts, Hannah (STFC,RAL,SC)" userId="74ae1bba-d46b-401c-a6f8-dbd43bdfcd55" providerId="ADAL" clId="{F2BB9D55-0617-46D1-86D5-6837FB14A266}" dt="2024-11-01T11:11:09.274" v="32"/>
            <ac:spMkLst>
              <pc:docMk/>
              <pc:sldMasterMk cId="1691174028" sldId="2147483678"/>
              <pc:sldLayoutMk cId="2641473442" sldId="2147483655"/>
              <ac:spMk id="3" creationId="{807D2D8D-2605-3C22-6A1E-51C45816A0AB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1:18.881" v="35"/>
          <pc:sldLayoutMkLst>
            <pc:docMk/>
            <pc:sldMasterMk cId="1691174028" sldId="2147483678"/>
            <pc:sldLayoutMk cId="1220885470" sldId="2147483656"/>
          </pc:sldLayoutMkLst>
          <pc:spChg chg="mod">
            <ac:chgData name="Robarts, Hannah (STFC,RAL,SC)" userId="74ae1bba-d46b-401c-a6f8-dbd43bdfcd55" providerId="ADAL" clId="{F2BB9D55-0617-46D1-86D5-6837FB14A266}" dt="2024-11-01T11:11:15.975" v="34" actId="20577"/>
            <ac:spMkLst>
              <pc:docMk/>
              <pc:sldMasterMk cId="1691174028" sldId="2147483678"/>
              <pc:sldLayoutMk cId="1220885470" sldId="2147483656"/>
              <ac:spMk id="5" creationId="{CD80691B-9451-7421-27EE-422EC7CD2CEC}"/>
            </ac:spMkLst>
          </pc:spChg>
          <pc:spChg chg="mod">
            <ac:chgData name="Robarts, Hannah (STFC,RAL,SC)" userId="74ae1bba-d46b-401c-a6f8-dbd43bdfcd55" providerId="ADAL" clId="{F2BB9D55-0617-46D1-86D5-6837FB14A266}" dt="2024-11-01T11:11:18.881" v="35"/>
            <ac:spMkLst>
              <pc:docMk/>
              <pc:sldMasterMk cId="1691174028" sldId="2147483678"/>
              <pc:sldLayoutMk cId="1220885470" sldId="2147483656"/>
              <ac:spMk id="6" creationId="{29163FC0-C30E-19A5-0009-A45FD62486F5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1:25.478" v="37" actId="20577"/>
          <pc:sldLayoutMkLst>
            <pc:docMk/>
            <pc:sldMasterMk cId="1691174028" sldId="2147483678"/>
            <pc:sldLayoutMk cId="1953078824" sldId="2147483657"/>
          </pc:sldLayoutMkLst>
          <pc:spChg chg="mod">
            <ac:chgData name="Robarts, Hannah (STFC,RAL,SC)" userId="74ae1bba-d46b-401c-a6f8-dbd43bdfcd55" providerId="ADAL" clId="{F2BB9D55-0617-46D1-86D5-6837FB14A266}" dt="2024-11-01T11:11:25.478" v="37" actId="20577"/>
            <ac:spMkLst>
              <pc:docMk/>
              <pc:sldMasterMk cId="1691174028" sldId="2147483678"/>
              <pc:sldLayoutMk cId="1953078824" sldId="2147483657"/>
              <ac:spMk id="5" creationId="{362C178B-CB94-56BA-7B38-6488CE5FC967}"/>
            </ac:spMkLst>
          </pc:spChg>
          <pc:spChg chg="mod">
            <ac:chgData name="Robarts, Hannah (STFC,RAL,SC)" userId="74ae1bba-d46b-401c-a6f8-dbd43bdfcd55" providerId="ADAL" clId="{F2BB9D55-0617-46D1-86D5-6837FB14A266}" dt="2024-11-01T11:11:23.113" v="36"/>
            <ac:spMkLst>
              <pc:docMk/>
              <pc:sldMasterMk cId="1691174028" sldId="2147483678"/>
              <pc:sldLayoutMk cId="1953078824" sldId="2147483657"/>
              <ac:spMk id="6" creationId="{72E66DC3-A8B0-36BE-A266-5A02F4C61759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1:34.255" v="39" actId="20577"/>
          <pc:sldLayoutMkLst>
            <pc:docMk/>
            <pc:sldMasterMk cId="1691174028" sldId="2147483678"/>
            <pc:sldLayoutMk cId="1919451519" sldId="2147483658"/>
          </pc:sldLayoutMkLst>
          <pc:spChg chg="mod">
            <ac:chgData name="Robarts, Hannah (STFC,RAL,SC)" userId="74ae1bba-d46b-401c-a6f8-dbd43bdfcd55" providerId="ADAL" clId="{F2BB9D55-0617-46D1-86D5-6837FB14A266}" dt="2024-11-01T11:11:34.255" v="39" actId="20577"/>
            <ac:spMkLst>
              <pc:docMk/>
              <pc:sldMasterMk cId="1691174028" sldId="2147483678"/>
              <pc:sldLayoutMk cId="1919451519" sldId="2147483658"/>
              <ac:spMk id="4" creationId="{BB56C4E7-16B9-6D61-CE5D-8A7A579ADA48}"/>
            </ac:spMkLst>
          </pc:spChg>
          <pc:spChg chg="mod">
            <ac:chgData name="Robarts, Hannah (STFC,RAL,SC)" userId="74ae1bba-d46b-401c-a6f8-dbd43bdfcd55" providerId="ADAL" clId="{F2BB9D55-0617-46D1-86D5-6837FB14A266}" dt="2024-11-01T11:11:31.379" v="38"/>
            <ac:spMkLst>
              <pc:docMk/>
              <pc:sldMasterMk cId="1691174028" sldId="2147483678"/>
              <pc:sldLayoutMk cId="1919451519" sldId="2147483658"/>
              <ac:spMk id="5" creationId="{70D53E33-5B42-8230-C3C3-5C6F8563BCB9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1:39.893" v="41"/>
          <pc:sldLayoutMkLst>
            <pc:docMk/>
            <pc:sldMasterMk cId="1691174028" sldId="2147483678"/>
            <pc:sldLayoutMk cId="3082050904" sldId="2147483659"/>
          </pc:sldLayoutMkLst>
          <pc:spChg chg="mod">
            <ac:chgData name="Robarts, Hannah (STFC,RAL,SC)" userId="74ae1bba-d46b-401c-a6f8-dbd43bdfcd55" providerId="ADAL" clId="{F2BB9D55-0617-46D1-86D5-6837FB14A266}" dt="2024-11-01T11:11:37.095" v="40" actId="20577"/>
            <ac:spMkLst>
              <pc:docMk/>
              <pc:sldMasterMk cId="1691174028" sldId="2147483678"/>
              <pc:sldLayoutMk cId="3082050904" sldId="2147483659"/>
              <ac:spMk id="4" creationId="{B2EED061-3AD4-C6B9-B1E3-226E16D8EE64}"/>
            </ac:spMkLst>
          </pc:spChg>
          <pc:spChg chg="mod">
            <ac:chgData name="Robarts, Hannah (STFC,RAL,SC)" userId="74ae1bba-d46b-401c-a6f8-dbd43bdfcd55" providerId="ADAL" clId="{F2BB9D55-0617-46D1-86D5-6837FB14A266}" dt="2024-11-01T11:11:39.893" v="41"/>
            <ac:spMkLst>
              <pc:docMk/>
              <pc:sldMasterMk cId="1691174028" sldId="2147483678"/>
              <pc:sldLayoutMk cId="3082050904" sldId="2147483659"/>
              <ac:spMk id="5" creationId="{43180193-BEFB-9DB0-C30E-6C12B2F0C61F}"/>
            </ac:spMkLst>
          </pc:spChg>
        </pc:sldLayoutChg>
        <pc:sldLayoutChg chg="addSp modSp">
          <pc:chgData name="Robarts, Hannah (STFC,RAL,SC)" userId="74ae1bba-d46b-401c-a6f8-dbd43bdfcd55" providerId="ADAL" clId="{F2BB9D55-0617-46D1-86D5-6837FB14A266}" dt="2024-11-01T11:12:07.596" v="43"/>
          <pc:sldLayoutMkLst>
            <pc:docMk/>
            <pc:sldMasterMk cId="1691174028" sldId="2147483678"/>
            <pc:sldLayoutMk cId="2545523797" sldId="2147483660"/>
          </pc:sldLayoutMkLst>
          <pc:spChg chg="add mod">
            <ac:chgData name="Robarts, Hannah (STFC,RAL,SC)" userId="74ae1bba-d46b-401c-a6f8-dbd43bdfcd55" providerId="ADAL" clId="{F2BB9D55-0617-46D1-86D5-6837FB14A266}" dt="2024-11-01T11:12:03.475" v="42"/>
            <ac:spMkLst>
              <pc:docMk/>
              <pc:sldMasterMk cId="1691174028" sldId="2147483678"/>
              <pc:sldLayoutMk cId="2545523797" sldId="2147483660"/>
              <ac:spMk id="2" creationId="{9AFA5F95-24C7-6BB0-EC6A-E5618183FCF6}"/>
            </ac:spMkLst>
          </pc:spChg>
          <pc:spChg chg="add mod">
            <ac:chgData name="Robarts, Hannah (STFC,RAL,SC)" userId="74ae1bba-d46b-401c-a6f8-dbd43bdfcd55" providerId="ADAL" clId="{F2BB9D55-0617-46D1-86D5-6837FB14A266}" dt="2024-11-01T11:12:03.475" v="42"/>
            <ac:spMkLst>
              <pc:docMk/>
              <pc:sldMasterMk cId="1691174028" sldId="2147483678"/>
              <pc:sldLayoutMk cId="2545523797" sldId="2147483660"/>
              <ac:spMk id="3" creationId="{D2D897A2-58DE-F7C4-B689-39BEECAF4308}"/>
            </ac:spMkLst>
          </pc:spChg>
          <pc:spChg chg="add mod">
            <ac:chgData name="Robarts, Hannah (STFC,RAL,SC)" userId="74ae1bba-d46b-401c-a6f8-dbd43bdfcd55" providerId="ADAL" clId="{F2BB9D55-0617-46D1-86D5-6837FB14A266}" dt="2024-11-01T11:12:07.596" v="43"/>
            <ac:spMkLst>
              <pc:docMk/>
              <pc:sldMasterMk cId="1691174028" sldId="2147483678"/>
              <pc:sldLayoutMk cId="2545523797" sldId="2147483660"/>
              <ac:spMk id="4" creationId="{E0DDC683-2AA2-5725-9FA0-5E433ADD336A}"/>
            </ac:spMkLst>
          </pc:spChg>
        </pc:sldLayoutChg>
        <pc:sldLayoutChg chg="addSp modSp">
          <pc:chgData name="Robarts, Hannah (STFC,RAL,SC)" userId="74ae1bba-d46b-401c-a6f8-dbd43bdfcd55" providerId="ADAL" clId="{F2BB9D55-0617-46D1-86D5-6837FB14A266}" dt="2024-11-01T11:17:39.140" v="44"/>
          <pc:sldLayoutMkLst>
            <pc:docMk/>
            <pc:sldMasterMk cId="1691174028" sldId="2147483678"/>
            <pc:sldLayoutMk cId="3925971451" sldId="2147483667"/>
          </pc:sldLayoutMkLst>
          <pc:spChg chg="add mod">
            <ac:chgData name="Robarts, Hannah (STFC,RAL,SC)" userId="74ae1bba-d46b-401c-a6f8-dbd43bdfcd55" providerId="ADAL" clId="{F2BB9D55-0617-46D1-86D5-6837FB14A266}" dt="2024-11-01T11:17:39.140" v="44"/>
            <ac:spMkLst>
              <pc:docMk/>
              <pc:sldMasterMk cId="1691174028" sldId="2147483678"/>
              <pc:sldLayoutMk cId="3925971451" sldId="2147483667"/>
              <ac:spMk id="2" creationId="{CBA4088C-6034-7835-066C-664E24FC34D2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39.140" v="44"/>
            <ac:spMkLst>
              <pc:docMk/>
              <pc:sldMasterMk cId="1691174028" sldId="2147483678"/>
              <pc:sldLayoutMk cId="3925971451" sldId="2147483667"/>
              <ac:spMk id="3" creationId="{14A7A16F-E8FD-00DF-5DA7-79AD9050D087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39.140" v="44"/>
            <ac:spMkLst>
              <pc:docMk/>
              <pc:sldMasterMk cId="1691174028" sldId="2147483678"/>
              <pc:sldLayoutMk cId="3925971451" sldId="2147483667"/>
              <ac:spMk id="4" creationId="{8BFB347C-AE57-0D09-DA14-7ECEC3379B3A}"/>
            </ac:spMkLst>
          </pc:spChg>
        </pc:sldLayoutChg>
        <pc:sldLayoutChg chg="modSp mod">
          <pc:chgData name="Robarts, Hannah (STFC,RAL,SC)" userId="74ae1bba-d46b-401c-a6f8-dbd43bdfcd55" providerId="ADAL" clId="{F2BB9D55-0617-46D1-86D5-6837FB14A266}" dt="2024-11-01T11:10:18.217" v="23" actId="20577"/>
          <pc:sldLayoutMkLst>
            <pc:docMk/>
            <pc:sldMasterMk cId="1691174028" sldId="2147483678"/>
            <pc:sldLayoutMk cId="4159559945" sldId="2147483677"/>
          </pc:sldLayoutMkLst>
          <pc:spChg chg="mod">
            <ac:chgData name="Robarts, Hannah (STFC,RAL,SC)" userId="74ae1bba-d46b-401c-a6f8-dbd43bdfcd55" providerId="ADAL" clId="{F2BB9D55-0617-46D1-86D5-6837FB14A266}" dt="2024-11-01T11:10:18.217" v="23" actId="20577"/>
            <ac:spMkLst>
              <pc:docMk/>
              <pc:sldMasterMk cId="1691174028" sldId="2147483678"/>
              <pc:sldLayoutMk cId="4159559945" sldId="2147483677"/>
              <ac:spMk id="5" creationId="{B47058C0-58A7-72A2-FB21-4F92E9BC8526}"/>
            </ac:spMkLst>
          </pc:spChg>
        </pc:sldLayoutChg>
      </pc:sldMasterChg>
      <pc:sldMasterChg chg="modSp mod modSldLayout">
        <pc:chgData name="Robarts, Hannah (STFC,RAL,SC)" userId="74ae1bba-d46b-401c-a6f8-dbd43bdfcd55" providerId="ADAL" clId="{F2BB9D55-0617-46D1-86D5-6837FB14A266}" dt="2024-11-01T12:08:49.364" v="60"/>
        <pc:sldMasterMkLst>
          <pc:docMk/>
          <pc:sldMasterMk cId="1691174028" sldId="2147483681"/>
        </pc:sldMasterMkLst>
        <pc:spChg chg="mod">
          <ac:chgData name="Robarts, Hannah (STFC,RAL,SC)" userId="74ae1bba-d46b-401c-a6f8-dbd43bdfcd55" providerId="ADAL" clId="{F2BB9D55-0617-46D1-86D5-6837FB14A266}" dt="2024-11-01T11:18:04.558" v="54" actId="20577"/>
          <ac:spMkLst>
            <pc:docMk/>
            <pc:sldMasterMk cId="1691174028" sldId="2147483681"/>
            <ac:spMk id="4" creationId="{09F58B67-FB6E-916D-976B-7749F37A07EF}"/>
          </ac:spMkLst>
        </pc:spChg>
        <pc:spChg chg="mod">
          <ac:chgData name="Robarts, Hannah (STFC,RAL,SC)" userId="74ae1bba-d46b-401c-a6f8-dbd43bdfcd55" providerId="ADAL" clId="{F2BB9D55-0617-46D1-86D5-6837FB14A266}" dt="2024-11-01T12:08:49.364" v="60"/>
          <ac:spMkLst>
            <pc:docMk/>
            <pc:sldMasterMk cId="1691174028" sldId="2147483681"/>
            <ac:spMk id="5" creationId="{A65CE44F-B755-4773-8CA6-E37D8D11FC84}"/>
          </ac:spMkLst>
        </pc:spChg>
        <pc:sldLayoutChg chg="addSp delSp modSp mod">
          <pc:chgData name="Robarts, Hannah (STFC,RAL,SC)" userId="74ae1bba-d46b-401c-a6f8-dbd43bdfcd55" providerId="ADAL" clId="{F2BB9D55-0617-46D1-86D5-6837FB14A266}" dt="2024-11-01T11:17:50.176" v="49"/>
          <pc:sldLayoutMkLst>
            <pc:docMk/>
            <pc:sldMasterMk cId="1691174028" sldId="2147483681"/>
            <pc:sldLayoutMk cId="2192225330" sldId="2147483682"/>
          </pc:sldLayoutMkLst>
          <pc:spChg chg="del mod">
            <ac:chgData name="Robarts, Hannah (STFC,RAL,SC)" userId="74ae1bba-d46b-401c-a6f8-dbd43bdfcd55" providerId="ADAL" clId="{F2BB9D55-0617-46D1-86D5-6837FB14A266}" dt="2024-11-01T11:17:47.252" v="46" actId="478"/>
            <ac:spMkLst>
              <pc:docMk/>
              <pc:sldMasterMk cId="1691174028" sldId="2147483681"/>
              <pc:sldLayoutMk cId="2192225330" sldId="2147483682"/>
              <ac:spMk id="3" creationId="{91BCF726-46F9-871D-390E-0BECC0E0CF80}"/>
            </ac:spMkLst>
          </pc:spChg>
          <pc:spChg chg="del">
            <ac:chgData name="Robarts, Hannah (STFC,RAL,SC)" userId="74ae1bba-d46b-401c-a6f8-dbd43bdfcd55" providerId="ADAL" clId="{F2BB9D55-0617-46D1-86D5-6837FB14A266}" dt="2024-11-01T11:17:49.200" v="48" actId="478"/>
            <ac:spMkLst>
              <pc:docMk/>
              <pc:sldMasterMk cId="1691174028" sldId="2147483681"/>
              <pc:sldLayoutMk cId="2192225330" sldId="2147483682"/>
              <ac:spMk id="4" creationId="{27FDDE28-3631-8FB7-017D-C3C8AB9EFAAE}"/>
            </ac:spMkLst>
          </pc:spChg>
          <pc:spChg chg="del">
            <ac:chgData name="Robarts, Hannah (STFC,RAL,SC)" userId="74ae1bba-d46b-401c-a6f8-dbd43bdfcd55" providerId="ADAL" clId="{F2BB9D55-0617-46D1-86D5-6837FB14A266}" dt="2024-11-01T11:17:48.221" v="47" actId="478"/>
            <ac:spMkLst>
              <pc:docMk/>
              <pc:sldMasterMk cId="1691174028" sldId="2147483681"/>
              <pc:sldLayoutMk cId="2192225330" sldId="2147483682"/>
              <ac:spMk id="5" creationId="{455C5766-6C92-E3E7-D511-11FF1D97246D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0.176" v="49"/>
            <ac:spMkLst>
              <pc:docMk/>
              <pc:sldMasterMk cId="1691174028" sldId="2147483681"/>
              <pc:sldLayoutMk cId="2192225330" sldId="2147483682"/>
              <ac:spMk id="6" creationId="{AFD03AB0-A21C-5F42-E988-357419C9C12E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0.176" v="49"/>
            <ac:spMkLst>
              <pc:docMk/>
              <pc:sldMasterMk cId="1691174028" sldId="2147483681"/>
              <pc:sldLayoutMk cId="2192225330" sldId="2147483682"/>
              <ac:spMk id="7" creationId="{A5B23D8B-213E-6CE9-08CD-4E9196A870ED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0.176" v="49"/>
            <ac:spMkLst>
              <pc:docMk/>
              <pc:sldMasterMk cId="1691174028" sldId="2147483681"/>
              <pc:sldLayoutMk cId="2192225330" sldId="2147483682"/>
              <ac:spMk id="8" creationId="{8DADE8E2-9BBC-D838-22FA-AF442986EDDF}"/>
            </ac:spMkLst>
          </pc:spChg>
        </pc:sldLayoutChg>
        <pc:sldLayoutChg chg="addSp delSp modSp mod">
          <pc:chgData name="Robarts, Hannah (STFC,RAL,SC)" userId="74ae1bba-d46b-401c-a6f8-dbd43bdfcd55" providerId="ADAL" clId="{F2BB9D55-0617-46D1-86D5-6837FB14A266}" dt="2024-11-01T11:17:57.414" v="53"/>
          <pc:sldLayoutMkLst>
            <pc:docMk/>
            <pc:sldMasterMk cId="1691174028" sldId="2147483681"/>
            <pc:sldLayoutMk cId="3450811948" sldId="2147483683"/>
          </pc:sldLayoutMkLst>
          <pc:spChg chg="del">
            <ac:chgData name="Robarts, Hannah (STFC,RAL,SC)" userId="74ae1bba-d46b-401c-a6f8-dbd43bdfcd55" providerId="ADAL" clId="{F2BB9D55-0617-46D1-86D5-6837FB14A266}" dt="2024-11-01T11:17:54.804" v="51" actId="478"/>
            <ac:spMkLst>
              <pc:docMk/>
              <pc:sldMasterMk cId="1691174028" sldId="2147483681"/>
              <pc:sldLayoutMk cId="3450811948" sldId="2147483683"/>
              <ac:spMk id="4" creationId="{4E53D3FB-62CB-3480-9F19-DF93CDCA87F0}"/>
            </ac:spMkLst>
          </pc:spChg>
          <pc:spChg chg="del">
            <ac:chgData name="Robarts, Hannah (STFC,RAL,SC)" userId="74ae1bba-d46b-401c-a6f8-dbd43bdfcd55" providerId="ADAL" clId="{F2BB9D55-0617-46D1-86D5-6837FB14A266}" dt="2024-11-01T11:17:54.053" v="50" actId="478"/>
            <ac:spMkLst>
              <pc:docMk/>
              <pc:sldMasterMk cId="1691174028" sldId="2147483681"/>
              <pc:sldLayoutMk cId="3450811948" sldId="2147483683"/>
              <ac:spMk id="5" creationId="{B4CC52DC-728D-7A9E-75D6-C1E9B8CBC058}"/>
            </ac:spMkLst>
          </pc:spChg>
          <pc:spChg chg="del">
            <ac:chgData name="Robarts, Hannah (STFC,RAL,SC)" userId="74ae1bba-d46b-401c-a6f8-dbd43bdfcd55" providerId="ADAL" clId="{F2BB9D55-0617-46D1-86D5-6837FB14A266}" dt="2024-11-01T11:17:56.450" v="52" actId="478"/>
            <ac:spMkLst>
              <pc:docMk/>
              <pc:sldMasterMk cId="1691174028" sldId="2147483681"/>
              <pc:sldLayoutMk cId="3450811948" sldId="2147483683"/>
              <ac:spMk id="6" creationId="{AE2C9064-7C44-1B8E-CBAB-1A55276F2D54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7.414" v="53"/>
            <ac:spMkLst>
              <pc:docMk/>
              <pc:sldMasterMk cId="1691174028" sldId="2147483681"/>
              <pc:sldLayoutMk cId="3450811948" sldId="2147483683"/>
              <ac:spMk id="7" creationId="{A5D01BEF-8E2E-FC36-805B-221ED8EFF950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7.414" v="53"/>
            <ac:spMkLst>
              <pc:docMk/>
              <pc:sldMasterMk cId="1691174028" sldId="2147483681"/>
              <pc:sldLayoutMk cId="3450811948" sldId="2147483683"/>
              <ac:spMk id="8" creationId="{25C93F33-12B2-9651-6EBD-83C1602F3091}"/>
            </ac:spMkLst>
          </pc:spChg>
          <pc:spChg chg="add mod">
            <ac:chgData name="Robarts, Hannah (STFC,RAL,SC)" userId="74ae1bba-d46b-401c-a6f8-dbd43bdfcd55" providerId="ADAL" clId="{F2BB9D55-0617-46D1-86D5-6837FB14A266}" dt="2024-11-01T11:17:57.414" v="53"/>
            <ac:spMkLst>
              <pc:docMk/>
              <pc:sldMasterMk cId="1691174028" sldId="2147483681"/>
              <pc:sldLayoutMk cId="3450811948" sldId="2147483683"/>
              <ac:spMk id="9" creationId="{48B73E71-200E-3DF2-CE67-0BC1002FC0DA}"/>
            </ac:spMkLst>
          </pc:spChg>
        </pc:sldLayoutChg>
      </pc:sldMasterChg>
    </pc:docChg>
  </pc:docChgLst>
  <pc:docChgLst>
    <pc:chgData name="Vidal, Franck (STFC,RAL,SC)" userId="S::franck.vidal@stfc.ac.uk::847fb7ff-037d-4146-8594-0fa15c55937c" providerId="AD" clId="Web-{C30CD08D-BA7F-DB24-0618-A08267564B75}"/>
    <pc:docChg chg="modSld">
      <pc:chgData name="Vidal, Franck (STFC,RAL,SC)" userId="S::franck.vidal@stfc.ac.uk::847fb7ff-037d-4146-8594-0fa15c55937c" providerId="AD" clId="Web-{C30CD08D-BA7F-DB24-0618-A08267564B75}" dt="2023-11-13T09:07:31.964" v="4" actId="20577"/>
      <pc:docMkLst>
        <pc:docMk/>
      </pc:docMkLst>
      <pc:sldChg chg="modSp">
        <pc:chgData name="Vidal, Franck (STFC,RAL,SC)" userId="S::franck.vidal@stfc.ac.uk::847fb7ff-037d-4146-8594-0fa15c55937c" providerId="AD" clId="Web-{C30CD08D-BA7F-DB24-0618-A08267564B75}" dt="2023-11-13T09:07:31.964" v="4" actId="20577"/>
        <pc:sldMkLst>
          <pc:docMk/>
          <pc:sldMk cId="1534852954" sldId="807"/>
        </pc:sldMkLst>
      </pc:sldChg>
    </pc:docChg>
  </pc:docChgLst>
  <pc:docChgLst>
    <pc:chgData name="Murgatroyd, Laura (STFC,RAL,SC)" userId="S::laura.murgatroyd@stfc.ac.uk::76e00762-ea1c-467e-939f-b124c9e7b6cd" providerId="AD" clId="Web-{A168D5F3-1152-4AC5-A5C2-EA320A193AFB}"/>
    <pc:docChg chg="modSld">
      <pc:chgData name="Murgatroyd, Laura (STFC,RAL,SC)" userId="S::laura.murgatroyd@stfc.ac.uk::76e00762-ea1c-467e-939f-b124c9e7b6cd" providerId="AD" clId="Web-{A168D5F3-1152-4AC5-A5C2-EA320A193AFB}" dt="2023-03-21T11:54:02.750" v="4" actId="20577"/>
      <pc:docMkLst>
        <pc:docMk/>
      </pc:docMkLst>
      <pc:sldChg chg="mod modShow">
        <pc:chgData name="Murgatroyd, Laura (STFC,RAL,SC)" userId="S::laura.murgatroyd@stfc.ac.uk::76e00762-ea1c-467e-939f-b124c9e7b6cd" providerId="AD" clId="Web-{A168D5F3-1152-4AC5-A5C2-EA320A193AFB}" dt="2023-03-21T11:52:43.839" v="0"/>
        <pc:sldMkLst>
          <pc:docMk/>
          <pc:sldMk cId="1061660896" sldId="308"/>
        </pc:sldMkLst>
      </pc:sldChg>
      <pc:sldChg chg="mod modShow">
        <pc:chgData name="Murgatroyd, Laura (STFC,RAL,SC)" userId="S::laura.murgatroyd@stfc.ac.uk::76e00762-ea1c-467e-939f-b124c9e7b6cd" providerId="AD" clId="Web-{A168D5F3-1152-4AC5-A5C2-EA320A193AFB}" dt="2023-03-21T11:53:27.842" v="1"/>
        <pc:sldMkLst>
          <pc:docMk/>
          <pc:sldMk cId="150102686" sldId="320"/>
        </pc:sldMkLst>
      </pc:sldChg>
      <pc:sldChg chg="modSp">
        <pc:chgData name="Murgatroyd, Laura (STFC,RAL,SC)" userId="S::laura.murgatroyd@stfc.ac.uk::76e00762-ea1c-467e-939f-b124c9e7b6cd" providerId="AD" clId="Web-{A168D5F3-1152-4AC5-A5C2-EA320A193AFB}" dt="2023-03-21T11:54:02.750" v="4" actId="20577"/>
        <pc:sldMkLst>
          <pc:docMk/>
          <pc:sldMk cId="2613393635" sldId="767"/>
        </pc:sldMkLst>
      </pc:sldChg>
    </pc:docChg>
  </pc:docChgLst>
  <pc:docChgLst>
    <pc:chgData name="Duff, Margaret (STFC,RAL,SC)" userId="S::margaret.duff@stfc.ac.uk::839782f5-bb6f-4c22-b75b-c99f25aad36b" providerId="AD" clId="Web-{F623BE27-6B89-4641-BBBF-3F2732686A04}"/>
    <pc:docChg chg="addSld modSld">
      <pc:chgData name="Duff, Margaret (STFC,RAL,SC)" userId="S::margaret.duff@stfc.ac.uk::839782f5-bb6f-4c22-b75b-c99f25aad36b" providerId="AD" clId="Web-{F623BE27-6B89-4641-BBBF-3F2732686A04}" dt="2023-11-10T11:44:37.755" v="51" actId="20577"/>
      <pc:docMkLst>
        <pc:docMk/>
      </pc:docMkLst>
      <pc:sldChg chg="addSp delSp modSp new">
        <pc:chgData name="Duff, Margaret (STFC,RAL,SC)" userId="S::margaret.duff@stfc.ac.uk::839782f5-bb6f-4c22-b75b-c99f25aad36b" providerId="AD" clId="Web-{F623BE27-6B89-4641-BBBF-3F2732686A04}" dt="2023-11-10T11:44:37.755" v="51" actId="20577"/>
        <pc:sldMkLst>
          <pc:docMk/>
          <pc:sldMk cId="1798425078" sldId="818"/>
        </pc:sldMkLst>
      </pc:sldChg>
    </pc:docChg>
  </pc:docChgLst>
  <pc:docChgLst>
    <pc:chgData name="Gemma Fardell" userId="333ff3fc-18a8-49e7-ab77-e19c3371e8ee" providerId="ADAL" clId="{A28AB930-1DE1-4D3A-85D1-E55CA40812A1}"/>
    <pc:docChg chg="modSld">
      <pc:chgData name="Gemma Fardell" userId="333ff3fc-18a8-49e7-ab77-e19c3371e8ee" providerId="ADAL" clId="{A28AB930-1DE1-4D3A-85D1-E55CA40812A1}" dt="2023-03-17T17:23:41.500" v="0" actId="478"/>
      <pc:docMkLst>
        <pc:docMk/>
      </pc:docMkLst>
      <pc:sldChg chg="delSp">
        <pc:chgData name="Gemma Fardell" userId="333ff3fc-18a8-49e7-ab77-e19c3371e8ee" providerId="ADAL" clId="{A28AB930-1DE1-4D3A-85D1-E55CA40812A1}" dt="2023-03-17T17:23:41.500" v="0" actId="478"/>
        <pc:sldMkLst>
          <pc:docMk/>
          <pc:sldMk cId="3257381173" sldId="256"/>
        </pc:sldMkLst>
      </pc:sldChg>
    </pc:docChg>
  </pc:docChgLst>
  <pc:docChgLst>
    <pc:chgData name="Duff, Margaret (STFC,RAL,SC)" userId="839782f5-bb6f-4c22-b75b-c99f25aad36b" providerId="ADAL" clId="{EA50CB12-73E9-41FC-BD76-9B761EE59BE1}"/>
    <pc:docChg chg="custSel addSld delSld modSld sldOrd">
      <pc:chgData name="Duff, Margaret (STFC,RAL,SC)" userId="839782f5-bb6f-4c22-b75b-c99f25aad36b" providerId="ADAL" clId="{EA50CB12-73E9-41FC-BD76-9B761EE59BE1}" dt="2023-11-13T13:05:34.999" v="344"/>
      <pc:docMkLst>
        <pc:docMk/>
      </pc:docMkLst>
      <pc:sldChg chg="modSp mod">
        <pc:chgData name="Duff, Margaret (STFC,RAL,SC)" userId="839782f5-bb6f-4c22-b75b-c99f25aad36b" providerId="ADAL" clId="{EA50CB12-73E9-41FC-BD76-9B761EE59BE1}" dt="2023-11-06T16:15:58.905" v="122" actId="20577"/>
        <pc:sldMkLst>
          <pc:docMk/>
          <pc:sldMk cId="3257381173" sldId="256"/>
        </pc:sldMkLst>
      </pc:sldChg>
      <pc:sldChg chg="modSp mod">
        <pc:chgData name="Duff, Margaret (STFC,RAL,SC)" userId="839782f5-bb6f-4c22-b75b-c99f25aad36b" providerId="ADAL" clId="{EA50CB12-73E9-41FC-BD76-9B761EE59BE1}" dt="2023-11-06T16:17:57.988" v="131" actId="20577"/>
        <pc:sldMkLst>
          <pc:docMk/>
          <pc:sldMk cId="853836374" sldId="258"/>
        </pc:sldMkLst>
      </pc:sldChg>
      <pc:sldChg chg="mod modShow">
        <pc:chgData name="Duff, Margaret (STFC,RAL,SC)" userId="839782f5-bb6f-4c22-b75b-c99f25aad36b" providerId="ADAL" clId="{EA50CB12-73E9-41FC-BD76-9B761EE59BE1}" dt="2023-11-06T16:21:26.137" v="132" actId="729"/>
        <pc:sldMkLst>
          <pc:docMk/>
          <pc:sldMk cId="2569785579" sldId="266"/>
        </pc:sldMkLst>
      </pc:sldChg>
      <pc:sldChg chg="mod modShow">
        <pc:chgData name="Duff, Margaret (STFC,RAL,SC)" userId="839782f5-bb6f-4c22-b75b-c99f25aad36b" providerId="ADAL" clId="{EA50CB12-73E9-41FC-BD76-9B761EE59BE1}" dt="2023-11-06T16:50:43.457" v="233" actId="729"/>
        <pc:sldMkLst>
          <pc:docMk/>
          <pc:sldMk cId="0" sldId="269"/>
        </pc:sldMkLst>
      </pc:sldChg>
      <pc:sldChg chg="mod modShow">
        <pc:chgData name="Duff, Margaret (STFC,RAL,SC)" userId="839782f5-bb6f-4c22-b75b-c99f25aad36b" providerId="ADAL" clId="{EA50CB12-73E9-41FC-BD76-9B761EE59BE1}" dt="2023-11-06T16:21:32.196" v="133" actId="729"/>
        <pc:sldMkLst>
          <pc:docMk/>
          <pc:sldMk cId="2330549745" sldId="270"/>
        </pc:sldMkLst>
      </pc:sldChg>
      <pc:sldChg chg="modSp mod">
        <pc:chgData name="Duff, Margaret (STFC,RAL,SC)" userId="839782f5-bb6f-4c22-b75b-c99f25aad36b" providerId="ADAL" clId="{EA50CB12-73E9-41FC-BD76-9B761EE59BE1}" dt="2023-11-07T09:34:57.544" v="310" actId="13926"/>
        <pc:sldMkLst>
          <pc:docMk/>
          <pc:sldMk cId="1086322705" sldId="272"/>
        </pc:sldMkLst>
      </pc:sldChg>
      <pc:sldChg chg="delSp modSp del mod">
        <pc:chgData name="Duff, Margaret (STFC,RAL,SC)" userId="839782f5-bb6f-4c22-b75b-c99f25aad36b" providerId="ADAL" clId="{EA50CB12-73E9-41FC-BD76-9B761EE59BE1}" dt="2023-11-07T09:16:37.655" v="269" actId="2696"/>
        <pc:sldMkLst>
          <pc:docMk/>
          <pc:sldMk cId="450594668" sldId="275"/>
        </pc:sldMkLst>
      </pc:sldChg>
      <pc:sldChg chg="modSp add mod">
        <pc:chgData name="Duff, Margaret (STFC,RAL,SC)" userId="839782f5-bb6f-4c22-b75b-c99f25aad36b" providerId="ADAL" clId="{EA50CB12-73E9-41FC-BD76-9B761EE59BE1}" dt="2023-11-07T09:35:35.127" v="331" actId="13926"/>
        <pc:sldMkLst>
          <pc:docMk/>
          <pc:sldMk cId="1686614268" sldId="275"/>
        </pc:sldMkLst>
      </pc:sldChg>
      <pc:sldChg chg="mod modShow">
        <pc:chgData name="Duff, Margaret (STFC,RAL,SC)" userId="839782f5-bb6f-4c22-b75b-c99f25aad36b" providerId="ADAL" clId="{EA50CB12-73E9-41FC-BD76-9B761EE59BE1}" dt="2023-11-06T16:21:36.014" v="134" actId="729"/>
        <pc:sldMkLst>
          <pc:docMk/>
          <pc:sldMk cId="861739645" sldId="276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979025350" sldId="296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512998721" sldId="296"/>
        </pc:sldMkLst>
      </pc:sldChg>
      <pc:sldChg chg="modSp mod">
        <pc:chgData name="Duff, Margaret (STFC,RAL,SC)" userId="839782f5-bb6f-4c22-b75b-c99f25aad36b" providerId="ADAL" clId="{EA50CB12-73E9-41FC-BD76-9B761EE59BE1}" dt="2023-11-07T09:34:42.010" v="308"/>
        <pc:sldMkLst>
          <pc:docMk/>
          <pc:sldMk cId="4256785333" sldId="297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1558097637" sldId="298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275868150" sldId="298"/>
        </pc:sldMkLst>
      </pc:sldChg>
      <pc:sldChg chg="del">
        <pc:chgData name="Duff, Margaret (STFC,RAL,SC)" userId="839782f5-bb6f-4c22-b75b-c99f25aad36b" providerId="ADAL" clId="{EA50CB12-73E9-41FC-BD76-9B761EE59BE1}" dt="2023-11-06T16:47:45.709" v="227" actId="47"/>
        <pc:sldMkLst>
          <pc:docMk/>
          <pc:sldMk cId="1601543669" sldId="306"/>
        </pc:sldMkLst>
      </pc:sldChg>
      <pc:sldChg chg="mod modShow">
        <pc:chgData name="Duff, Margaret (STFC,RAL,SC)" userId="839782f5-bb6f-4c22-b75b-c99f25aad36b" providerId="ADAL" clId="{EA50CB12-73E9-41FC-BD76-9B761EE59BE1}" dt="2023-11-06T16:50:30.406" v="231" actId="729"/>
        <pc:sldMkLst>
          <pc:docMk/>
          <pc:sldMk cId="4075561731" sldId="307"/>
        </pc:sldMkLst>
      </pc:sldChg>
      <pc:sldChg chg="modSp add mod">
        <pc:chgData name="Duff, Margaret (STFC,RAL,SC)" userId="839782f5-bb6f-4c22-b75b-c99f25aad36b" providerId="ADAL" clId="{EA50CB12-73E9-41FC-BD76-9B761EE59BE1}" dt="2023-11-07T09:35:14.184" v="328" actId="13926"/>
        <pc:sldMkLst>
          <pc:docMk/>
          <pc:sldMk cId="529393112" sldId="312"/>
        </pc:sldMkLst>
      </pc:sldChg>
      <pc:sldChg chg="del">
        <pc:chgData name="Duff, Margaret (STFC,RAL,SC)" userId="839782f5-bb6f-4c22-b75b-c99f25aad36b" providerId="ADAL" clId="{EA50CB12-73E9-41FC-BD76-9B761EE59BE1}" dt="2023-11-07T09:21:38.785" v="301" actId="47"/>
        <pc:sldMkLst>
          <pc:docMk/>
          <pc:sldMk cId="10694263" sldId="318"/>
        </pc:sldMkLst>
      </pc:sldChg>
      <pc:sldChg chg="mod modShow">
        <pc:chgData name="Duff, Margaret (STFC,RAL,SC)" userId="839782f5-bb6f-4c22-b75b-c99f25aad36b" providerId="ADAL" clId="{EA50CB12-73E9-41FC-BD76-9B761EE59BE1}" dt="2023-11-06T16:47:19.978" v="220" actId="729"/>
        <pc:sldMkLst>
          <pc:docMk/>
          <pc:sldMk cId="709698134" sldId="321"/>
        </pc:sldMkLst>
      </pc:sldChg>
      <pc:sldChg chg="del">
        <pc:chgData name="Duff, Margaret (STFC,RAL,SC)" userId="839782f5-bb6f-4c22-b75b-c99f25aad36b" providerId="ADAL" clId="{EA50CB12-73E9-41FC-BD76-9B761EE59BE1}" dt="2023-11-07T09:26:29.919" v="303" actId="47"/>
        <pc:sldMkLst>
          <pc:docMk/>
          <pc:sldMk cId="2864403351" sldId="328"/>
        </pc:sldMkLst>
      </pc:sldChg>
      <pc:sldChg chg="modSp mod">
        <pc:chgData name="Duff, Margaret (STFC,RAL,SC)" userId="839782f5-bb6f-4c22-b75b-c99f25aad36b" providerId="ADAL" clId="{EA50CB12-73E9-41FC-BD76-9B761EE59BE1}" dt="2023-11-07T09:35:18.575" v="329" actId="13926"/>
        <pc:sldMkLst>
          <pc:docMk/>
          <pc:sldMk cId="3643589911" sldId="332"/>
        </pc:sldMkLst>
      </pc:sldChg>
      <pc:sldChg chg="addSp delSp modSp mod delAnim">
        <pc:chgData name="Duff, Margaret (STFC,RAL,SC)" userId="839782f5-bb6f-4c22-b75b-c99f25aad36b" providerId="ADAL" clId="{EA50CB12-73E9-41FC-BD76-9B761EE59BE1}" dt="2023-11-13T12:56:00.126" v="336" actId="208"/>
        <pc:sldMkLst>
          <pc:docMk/>
          <pc:sldMk cId="3048102348" sldId="338"/>
        </pc:sldMkLst>
      </pc:sldChg>
      <pc:sldChg chg="mod modShow">
        <pc:chgData name="Duff, Margaret (STFC,RAL,SC)" userId="839782f5-bb6f-4c22-b75b-c99f25aad36b" providerId="ADAL" clId="{EA50CB12-73E9-41FC-BD76-9B761EE59BE1}" dt="2023-11-06T16:46:29.848" v="218" actId="729"/>
        <pc:sldMkLst>
          <pc:docMk/>
          <pc:sldMk cId="503408057" sldId="341"/>
        </pc:sldMkLst>
      </pc:sldChg>
      <pc:sldChg chg="mod modShow">
        <pc:chgData name="Duff, Margaret (STFC,RAL,SC)" userId="839782f5-bb6f-4c22-b75b-c99f25aad36b" providerId="ADAL" clId="{EA50CB12-73E9-41FC-BD76-9B761EE59BE1}" dt="2023-11-06T16:51:42.886" v="238" actId="729"/>
        <pc:sldMkLst>
          <pc:docMk/>
          <pc:sldMk cId="1876929625" sldId="342"/>
        </pc:sldMkLst>
      </pc:sldChg>
      <pc:sldChg chg="modSp">
        <pc:chgData name="Duff, Margaret (STFC,RAL,SC)" userId="839782f5-bb6f-4c22-b75b-c99f25aad36b" providerId="ADAL" clId="{EA50CB12-73E9-41FC-BD76-9B761EE59BE1}" dt="2023-11-07T09:34:42.010" v="308"/>
        <pc:sldMkLst>
          <pc:docMk/>
          <pc:sldMk cId="2806221271" sldId="343"/>
        </pc:sldMkLst>
      </pc:sldChg>
      <pc:sldChg chg="mod modShow">
        <pc:chgData name="Duff, Margaret (STFC,RAL,SC)" userId="839782f5-bb6f-4c22-b75b-c99f25aad36b" providerId="ADAL" clId="{EA50CB12-73E9-41FC-BD76-9B761EE59BE1}" dt="2023-11-06T16:46:26.760" v="217" actId="729"/>
        <pc:sldMkLst>
          <pc:docMk/>
          <pc:sldMk cId="1748270625" sldId="344"/>
        </pc:sldMkLst>
      </pc:sldChg>
      <pc:sldChg chg="mod modShow">
        <pc:chgData name="Duff, Margaret (STFC,RAL,SC)" userId="839782f5-bb6f-4c22-b75b-c99f25aad36b" providerId="ADAL" clId="{EA50CB12-73E9-41FC-BD76-9B761EE59BE1}" dt="2023-11-06T16:51:50.529" v="239" actId="729"/>
        <pc:sldMkLst>
          <pc:docMk/>
          <pc:sldMk cId="4003111856" sldId="346"/>
        </pc:sldMkLst>
      </pc:sldChg>
      <pc:sldChg chg="mod modShow">
        <pc:chgData name="Duff, Margaret (STFC,RAL,SC)" userId="839782f5-bb6f-4c22-b75b-c99f25aad36b" providerId="ADAL" clId="{EA50CB12-73E9-41FC-BD76-9B761EE59BE1}" dt="2023-11-06T16:51:58.745" v="240" actId="729"/>
        <pc:sldMkLst>
          <pc:docMk/>
          <pc:sldMk cId="1175415" sldId="348"/>
        </pc:sldMkLst>
      </pc:sldChg>
      <pc:sldChg chg="mod ord modShow">
        <pc:chgData name="Duff, Margaret (STFC,RAL,SC)" userId="839782f5-bb6f-4c22-b75b-c99f25aad36b" providerId="ADAL" clId="{EA50CB12-73E9-41FC-BD76-9B761EE59BE1}" dt="2023-11-06T16:51:29.257" v="236" actId="729"/>
        <pc:sldMkLst>
          <pc:docMk/>
          <pc:sldMk cId="92829161" sldId="350"/>
        </pc:sldMkLst>
      </pc:sldChg>
      <pc:sldChg chg="del">
        <pc:chgData name="Duff, Margaret (STFC,RAL,SC)" userId="839782f5-bb6f-4c22-b75b-c99f25aad36b" providerId="ADAL" clId="{EA50CB12-73E9-41FC-BD76-9B761EE59BE1}" dt="2023-11-06T16:47:11.477" v="219" actId="47"/>
        <pc:sldMkLst>
          <pc:docMk/>
          <pc:sldMk cId="4144806008" sldId="354"/>
        </pc:sldMkLst>
      </pc:sldChg>
      <pc:sldChg chg="del">
        <pc:chgData name="Duff, Margaret (STFC,RAL,SC)" userId="839782f5-bb6f-4c22-b75b-c99f25aad36b" providerId="ADAL" clId="{EA50CB12-73E9-41FC-BD76-9B761EE59BE1}" dt="2023-11-06T16:47:44.314" v="225" actId="47"/>
        <pc:sldMkLst>
          <pc:docMk/>
          <pc:sldMk cId="2501653768" sldId="355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114374083" sldId="357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3169530331" sldId="357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1784964088" sldId="358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4197616480" sldId="358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1134559359" sldId="389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922712333" sldId="389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484270731" sldId="750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3488074041" sldId="750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923306174" sldId="766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1774142904" sldId="766"/>
        </pc:sldMkLst>
      </pc:sldChg>
      <pc:sldChg chg="del">
        <pc:chgData name="Duff, Margaret (STFC,RAL,SC)" userId="839782f5-bb6f-4c22-b75b-c99f25aad36b" providerId="ADAL" clId="{EA50CB12-73E9-41FC-BD76-9B761EE59BE1}" dt="2023-11-06T16:47:44.749" v="226" actId="47"/>
        <pc:sldMkLst>
          <pc:docMk/>
          <pc:sldMk cId="2613393635" sldId="767"/>
        </pc:sldMkLst>
      </pc:sldChg>
      <pc:sldChg chg="del">
        <pc:chgData name="Duff, Margaret (STFC,RAL,SC)" userId="839782f5-bb6f-4c22-b75b-c99f25aad36b" providerId="ADAL" clId="{EA50CB12-73E9-41FC-BD76-9B761EE59BE1}" dt="2023-11-06T16:47:25.669" v="221" actId="2696"/>
        <pc:sldMkLst>
          <pc:docMk/>
          <pc:sldMk cId="2602635714" sldId="770"/>
        </pc:sldMkLst>
      </pc:sldChg>
      <pc:sldChg chg="add">
        <pc:chgData name="Duff, Margaret (STFC,RAL,SC)" userId="839782f5-bb6f-4c22-b75b-c99f25aad36b" providerId="ADAL" clId="{EA50CB12-73E9-41FC-BD76-9B761EE59BE1}" dt="2023-11-06T16:47:34.115" v="223"/>
        <pc:sldMkLst>
          <pc:docMk/>
          <pc:sldMk cId="3532649780" sldId="770"/>
        </pc:sldMkLst>
      </pc:sldChg>
      <pc:sldChg chg="del">
        <pc:chgData name="Duff, Margaret (STFC,RAL,SC)" userId="839782f5-bb6f-4c22-b75b-c99f25aad36b" providerId="ADAL" clId="{EA50CB12-73E9-41FC-BD76-9B761EE59BE1}" dt="2023-11-06T16:47:25.669" v="221" actId="2696"/>
        <pc:sldMkLst>
          <pc:docMk/>
          <pc:sldMk cId="1307894498" sldId="771"/>
        </pc:sldMkLst>
      </pc:sldChg>
      <pc:sldChg chg="modSp add">
        <pc:chgData name="Duff, Margaret (STFC,RAL,SC)" userId="839782f5-bb6f-4c22-b75b-c99f25aad36b" providerId="ADAL" clId="{EA50CB12-73E9-41FC-BD76-9B761EE59BE1}" dt="2023-11-07T09:34:42.010" v="308"/>
        <pc:sldMkLst>
          <pc:docMk/>
          <pc:sldMk cId="2084855242" sldId="771"/>
        </pc:sldMkLst>
      </pc:sldChg>
      <pc:sldChg chg="del">
        <pc:chgData name="Duff, Margaret (STFC,RAL,SC)" userId="839782f5-bb6f-4c22-b75b-c99f25aad36b" providerId="ADAL" clId="{EA50CB12-73E9-41FC-BD76-9B761EE59BE1}" dt="2023-11-06T16:48:41.023" v="229" actId="2696"/>
        <pc:sldMkLst>
          <pc:docMk/>
          <pc:sldMk cId="2391456344" sldId="774"/>
        </pc:sldMkLst>
      </pc:sldChg>
      <pc:sldChg chg="add">
        <pc:chgData name="Duff, Margaret (STFC,RAL,SC)" userId="839782f5-bb6f-4c22-b75b-c99f25aad36b" providerId="ADAL" clId="{EA50CB12-73E9-41FC-BD76-9B761EE59BE1}" dt="2023-11-06T16:49:16.645" v="230"/>
        <pc:sldMkLst>
          <pc:docMk/>
          <pc:sldMk cId="2620618278" sldId="774"/>
        </pc:sldMkLst>
      </pc:sldChg>
      <pc:sldChg chg="modSp mod">
        <pc:chgData name="Duff, Margaret (STFC,RAL,SC)" userId="839782f5-bb6f-4c22-b75b-c99f25aad36b" providerId="ADAL" clId="{EA50CB12-73E9-41FC-BD76-9B761EE59BE1}" dt="2023-11-07T09:34:47.624" v="309" actId="13926"/>
        <pc:sldMkLst>
          <pc:docMk/>
          <pc:sldMk cId="3824461180" sldId="777"/>
        </pc:sldMkLst>
      </pc:sldChg>
      <pc:sldChg chg="del mod modShow">
        <pc:chgData name="Duff, Margaret (STFC,RAL,SC)" userId="839782f5-bb6f-4c22-b75b-c99f25aad36b" providerId="ADAL" clId="{EA50CB12-73E9-41FC-BD76-9B761EE59BE1}" dt="2023-11-06T16:45:42.268" v="209" actId="47"/>
        <pc:sldMkLst>
          <pc:docMk/>
          <pc:sldMk cId="2438080733" sldId="779"/>
        </pc:sldMkLst>
      </pc:sldChg>
      <pc:sldChg chg="modSp mod modShow">
        <pc:chgData name="Duff, Margaret (STFC,RAL,SC)" userId="839782f5-bb6f-4c22-b75b-c99f25aad36b" providerId="ADAL" clId="{EA50CB12-73E9-41FC-BD76-9B761EE59BE1}" dt="2023-11-07T09:35:25.894" v="330" actId="13926"/>
        <pc:sldMkLst>
          <pc:docMk/>
          <pc:sldMk cId="4107322322" sldId="781"/>
        </pc:sldMkLst>
      </pc:sldChg>
      <pc:sldChg chg="mod modShow">
        <pc:chgData name="Duff, Margaret (STFC,RAL,SC)" userId="839782f5-bb6f-4c22-b75b-c99f25aad36b" providerId="ADAL" clId="{EA50CB12-73E9-41FC-BD76-9B761EE59BE1}" dt="2023-11-06T16:46:09.487" v="215" actId="729"/>
        <pc:sldMkLst>
          <pc:docMk/>
          <pc:sldMk cId="3085505322" sldId="782"/>
        </pc:sldMkLst>
      </pc:sldChg>
      <pc:sldChg chg="del">
        <pc:chgData name="Duff, Margaret (STFC,RAL,SC)" userId="839782f5-bb6f-4c22-b75b-c99f25aad36b" providerId="ADAL" clId="{EA50CB12-73E9-41FC-BD76-9B761EE59BE1}" dt="2023-11-06T16:51:30.803" v="237" actId="47"/>
        <pc:sldMkLst>
          <pc:docMk/>
          <pc:sldMk cId="3189041065" sldId="783"/>
        </pc:sldMkLst>
      </pc:sldChg>
      <pc:sldChg chg="del">
        <pc:chgData name="Duff, Margaret (STFC,RAL,SC)" userId="839782f5-bb6f-4c22-b75b-c99f25aad36b" providerId="ADAL" clId="{EA50CB12-73E9-41FC-BD76-9B761EE59BE1}" dt="2023-11-06T16:52:55.291" v="268" actId="47"/>
        <pc:sldMkLst>
          <pc:docMk/>
          <pc:sldMk cId="3411690278" sldId="784"/>
        </pc:sldMkLst>
      </pc:sldChg>
      <pc:sldChg chg="del">
        <pc:chgData name="Duff, Margaret (STFC,RAL,SC)" userId="839782f5-bb6f-4c22-b75b-c99f25aad36b" providerId="ADAL" clId="{EA50CB12-73E9-41FC-BD76-9B761EE59BE1}" dt="2023-11-06T16:52:54.692" v="267" actId="47"/>
        <pc:sldMkLst>
          <pc:docMk/>
          <pc:sldMk cId="3623952484" sldId="785"/>
        </pc:sldMkLst>
      </pc:sldChg>
      <pc:sldChg chg="del">
        <pc:chgData name="Duff, Margaret (STFC,RAL,SC)" userId="839782f5-bb6f-4c22-b75b-c99f25aad36b" providerId="ADAL" clId="{EA50CB12-73E9-41FC-BD76-9B761EE59BE1}" dt="2023-11-06T16:45:49.566" v="213" actId="47"/>
        <pc:sldMkLst>
          <pc:docMk/>
          <pc:sldMk cId="3252777350" sldId="786"/>
        </pc:sldMkLst>
      </pc:sldChg>
      <pc:sldChg chg="addSp delSp modSp new mod">
        <pc:chgData name="Duff, Margaret (STFC,RAL,SC)" userId="839782f5-bb6f-4c22-b75b-c99f25aad36b" providerId="ADAL" clId="{EA50CB12-73E9-41FC-BD76-9B761EE59BE1}" dt="2023-11-13T13:05:34.999" v="344"/>
        <pc:sldMkLst>
          <pc:docMk/>
          <pc:sldMk cId="3178705323" sldId="787"/>
        </pc:sldMkLst>
      </pc:sldChg>
      <pc:sldChg chg="new del">
        <pc:chgData name="Duff, Margaret (STFC,RAL,SC)" userId="839782f5-bb6f-4c22-b75b-c99f25aad36b" providerId="ADAL" clId="{EA50CB12-73E9-41FC-BD76-9B761EE59BE1}" dt="2023-11-06T16:45:13.491" v="206" actId="47"/>
        <pc:sldMkLst>
          <pc:docMk/>
          <pc:sldMk cId="3074615786" sldId="788"/>
        </pc:sldMkLst>
      </pc:sldChg>
      <pc:sldChg chg="new del">
        <pc:chgData name="Duff, Margaret (STFC,RAL,SC)" userId="839782f5-bb6f-4c22-b75b-c99f25aad36b" providerId="ADAL" clId="{EA50CB12-73E9-41FC-BD76-9B761EE59BE1}" dt="2023-11-06T16:45:10.092" v="205" actId="47"/>
        <pc:sldMkLst>
          <pc:docMk/>
          <pc:sldMk cId="3981694156" sldId="789"/>
        </pc:sldMkLst>
      </pc:sldChg>
      <pc:sldChg chg="add">
        <pc:chgData name="Duff, Margaret (STFC,RAL,SC)" userId="839782f5-bb6f-4c22-b75b-c99f25aad36b" providerId="ADAL" clId="{EA50CB12-73E9-41FC-BD76-9B761EE59BE1}" dt="2023-11-06T16:45:08.175" v="204"/>
        <pc:sldMkLst>
          <pc:docMk/>
          <pc:sldMk cId="691054462" sldId="790"/>
        </pc:sldMkLst>
      </pc:sldChg>
      <pc:sldChg chg="modSp add mod ord">
        <pc:chgData name="Duff, Margaret (STFC,RAL,SC)" userId="839782f5-bb6f-4c22-b75b-c99f25aad36b" providerId="ADAL" clId="{EA50CB12-73E9-41FC-BD76-9B761EE59BE1}" dt="2023-11-07T09:21:04.332" v="299" actId="207"/>
        <pc:sldMkLst>
          <pc:docMk/>
          <pc:sldMk cId="1135626571" sldId="791"/>
        </pc:sldMkLst>
      </pc:sldChg>
      <pc:sldChg chg="modSp add mod">
        <pc:chgData name="Duff, Margaret (STFC,RAL,SC)" userId="839782f5-bb6f-4c22-b75b-c99f25aad36b" providerId="ADAL" clId="{EA50CB12-73E9-41FC-BD76-9B761EE59BE1}" dt="2023-11-07T09:21:19.536" v="300" actId="207"/>
        <pc:sldMkLst>
          <pc:docMk/>
          <pc:sldMk cId="2425224505" sldId="792"/>
        </pc:sldMkLst>
      </pc:sldChg>
      <pc:sldChg chg="new del">
        <pc:chgData name="Duff, Margaret (STFC,RAL,SC)" userId="839782f5-bb6f-4c22-b75b-c99f25aad36b" providerId="ADAL" clId="{EA50CB12-73E9-41FC-BD76-9B761EE59BE1}" dt="2023-11-06T16:47:36.549" v="224" actId="47"/>
        <pc:sldMkLst>
          <pc:docMk/>
          <pc:sldMk cId="4289831324" sldId="792"/>
        </pc:sldMkLst>
      </pc:sldChg>
      <pc:sldChg chg="addSp delSp modSp new mod">
        <pc:chgData name="Duff, Margaret (STFC,RAL,SC)" userId="839782f5-bb6f-4c22-b75b-c99f25aad36b" providerId="ADAL" clId="{EA50CB12-73E9-41FC-BD76-9B761EE59BE1}" dt="2023-11-13T13:05:21.814" v="342" actId="1076"/>
        <pc:sldMkLst>
          <pc:docMk/>
          <pc:sldMk cId="3538895848" sldId="793"/>
        </pc:sldMkLst>
      </pc:sldChg>
      <pc:sldChg chg="modSp add mod ord">
        <pc:chgData name="Duff, Margaret (STFC,RAL,SC)" userId="839782f5-bb6f-4c22-b75b-c99f25aad36b" providerId="ADAL" clId="{EA50CB12-73E9-41FC-BD76-9B761EE59BE1}" dt="2023-11-07T09:20:55.455" v="298" actId="207"/>
        <pc:sldMkLst>
          <pc:docMk/>
          <pc:sldMk cId="1835200906" sldId="794"/>
        </pc:sldMkLst>
      </pc:sldChg>
      <pc:sldChg chg="add ord">
        <pc:chgData name="Duff, Margaret (STFC,RAL,SC)" userId="839782f5-bb6f-4c22-b75b-c99f25aad36b" providerId="ADAL" clId="{EA50CB12-73E9-41FC-BD76-9B761EE59BE1}" dt="2023-11-07T09:26:46.174" v="306"/>
        <pc:sldMkLst>
          <pc:docMk/>
          <pc:sldMk cId="1964044480" sldId="795"/>
        </pc:sldMkLst>
      </pc:sldChg>
      <pc:sldChg chg="add">
        <pc:chgData name="Duff, Margaret (STFC,RAL,SC)" userId="839782f5-bb6f-4c22-b75b-c99f25aad36b" providerId="ADAL" clId="{EA50CB12-73E9-41FC-BD76-9B761EE59BE1}" dt="2023-11-07T09:26:56.197" v="307"/>
        <pc:sldMkLst>
          <pc:docMk/>
          <pc:sldMk cId="748744247" sldId="796"/>
        </pc:sldMkLst>
      </pc:sldChg>
    </pc:docChg>
  </pc:docChgLst>
  <pc:docChgLst>
    <pc:chgData name="Fardell, Gemma (STFC,RAL,SC)" userId="S::gemma.fardell@stfc.ac.uk::333ff3fc-18a8-49e7-ab77-e19c3371e8ee" providerId="AD" clId="Web-{C49E10B2-5201-4F67-BC76-80F028B61F40}"/>
    <pc:docChg chg="addSld modSld sldOrd">
      <pc:chgData name="Fardell, Gemma (STFC,RAL,SC)" userId="S::gemma.fardell@stfc.ac.uk::333ff3fc-18a8-49e7-ab77-e19c3371e8ee" providerId="AD" clId="Web-{C49E10B2-5201-4F67-BC76-80F028B61F40}" dt="2023-03-21T10:23:19.114" v="7" actId="1076"/>
      <pc:docMkLst>
        <pc:docMk/>
      </pc:docMkLst>
      <pc:sldChg chg="addSp delSp modSp">
        <pc:chgData name="Fardell, Gemma (STFC,RAL,SC)" userId="S::gemma.fardell@stfc.ac.uk::333ff3fc-18a8-49e7-ab77-e19c3371e8ee" providerId="AD" clId="Web-{C49E10B2-5201-4F67-BC76-80F028B61F40}" dt="2023-03-21T10:23:19.114" v="7" actId="1076"/>
        <pc:sldMkLst>
          <pc:docMk/>
          <pc:sldMk cId="1692427139" sldId="353"/>
        </pc:sldMkLst>
      </pc:sldChg>
      <pc:sldChg chg="add ord replId">
        <pc:chgData name="Fardell, Gemma (STFC,RAL,SC)" userId="S::gemma.fardell@stfc.ac.uk::333ff3fc-18a8-49e7-ab77-e19c3371e8ee" providerId="AD" clId="Web-{C49E10B2-5201-4F67-BC76-80F028B61F40}" dt="2023-03-21T10:22:47.362" v="1"/>
        <pc:sldMkLst>
          <pc:docMk/>
          <pc:sldMk cId="3118173208" sldId="770"/>
        </pc:sldMkLst>
      </pc:sldChg>
    </pc:docChg>
  </pc:docChgLst>
  <pc:docChgLst>
    <pc:chgData name="Pasca, Edoardo (STFC,RAL,SC)" userId="S::edoardo.pasca@stfc.ac.uk::a9830d8a-4989-496e-a7ab-f8bfb0ff72ff" providerId="AD" clId="Web-{C90A9C39-3F09-486B-B841-BBD8070EA7B0}"/>
    <pc:docChg chg="addSld delSld modSld">
      <pc:chgData name="Pasca, Edoardo (STFC,RAL,SC)" userId="S::edoardo.pasca@stfc.ac.uk::a9830d8a-4989-496e-a7ab-f8bfb0ff72ff" providerId="AD" clId="Web-{C90A9C39-3F09-486B-B841-BBD8070EA7B0}" dt="2023-06-28T14:15:36.372" v="13"/>
      <pc:docMkLst>
        <pc:docMk/>
      </pc:docMkLst>
      <pc:sldChg chg="mod modShow">
        <pc:chgData name="Pasca, Edoardo (STFC,RAL,SC)" userId="S::edoardo.pasca@stfc.ac.uk::a9830d8a-4989-496e-a7ab-f8bfb0ff72ff" providerId="AD" clId="Web-{C90A9C39-3F09-486B-B841-BBD8070EA7B0}" dt="2023-06-28T14:15:34.122" v="7"/>
        <pc:sldMkLst>
          <pc:docMk/>
          <pc:sldMk cId="3512998721" sldId="296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028" v="9"/>
        <pc:sldMkLst>
          <pc:docMk/>
          <pc:sldMk cId="1558097637" sldId="298"/>
        </pc:sldMkLst>
      </pc:sldChg>
      <pc:sldChg chg="del">
        <pc:chgData name="Pasca, Edoardo (STFC,RAL,SC)" userId="S::edoardo.pasca@stfc.ac.uk::a9830d8a-4989-496e-a7ab-f8bfb0ff72ff" providerId="AD" clId="Web-{C90A9C39-3F09-486B-B841-BBD8070EA7B0}" dt="2023-06-28T14:15:04.777" v="5"/>
        <pc:sldMkLst>
          <pc:docMk/>
          <pc:sldMk cId="1450848894" sldId="356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4.606" v="8"/>
        <pc:sldMkLst>
          <pc:docMk/>
          <pc:sldMk cId="3114374083" sldId="357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825" v="11"/>
        <pc:sldMkLst>
          <pc:docMk/>
          <pc:sldMk cId="4197616480" sldId="358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6.106" v="12"/>
        <pc:sldMkLst>
          <pc:docMk/>
          <pc:sldMk cId="3922712333" sldId="389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5.481" v="10"/>
        <pc:sldMkLst>
          <pc:docMk/>
          <pc:sldMk cId="3488074041" sldId="750"/>
        </pc:sldMkLst>
      </pc:sldChg>
      <pc:sldChg chg="mod modShow">
        <pc:chgData name="Pasca, Edoardo (STFC,RAL,SC)" userId="S::edoardo.pasca@stfc.ac.uk::a9830d8a-4989-496e-a7ab-f8bfb0ff72ff" providerId="AD" clId="Web-{C90A9C39-3F09-486B-B841-BBD8070EA7B0}" dt="2023-06-28T14:15:36.372" v="13"/>
        <pc:sldMkLst>
          <pc:docMk/>
          <pc:sldMk cId="1774142904" sldId="766"/>
        </pc:sldMkLst>
      </pc:sldChg>
      <pc:sldChg chg="delSp add del replId">
        <pc:chgData name="Pasca, Edoardo (STFC,RAL,SC)" userId="S::edoardo.pasca@stfc.ac.uk::a9830d8a-4989-496e-a7ab-f8bfb0ff72ff" providerId="AD" clId="Web-{C90A9C39-3F09-486B-B841-BBD8070EA7B0}" dt="2023-06-28T14:14:43.495" v="3"/>
        <pc:sldMkLst>
          <pc:docMk/>
          <pc:sldMk cId="541345941" sldId="774"/>
        </pc:sldMkLst>
      </pc:sldChg>
      <pc:sldChg chg="add mod modShow">
        <pc:chgData name="Pasca, Edoardo (STFC,RAL,SC)" userId="S::edoardo.pasca@stfc.ac.uk::a9830d8a-4989-496e-a7ab-f8bfb0ff72ff" providerId="AD" clId="Web-{C90A9C39-3F09-486B-B841-BBD8070EA7B0}" dt="2023-06-28T14:15:33.715" v="6"/>
        <pc:sldMkLst>
          <pc:docMk/>
          <pc:sldMk cId="2391456344" sldId="774"/>
        </pc:sldMkLst>
      </pc:sldChg>
    </pc:docChg>
  </pc:docChgLst>
  <pc:docChgLst>
    <pc:chgData name="Jakob Sauer Jørgensen" userId="S::jakj_dtu.dk#ext#@stfc365.onmicrosoft.com::b0f58837-fca4-402b-8187-4e7ec32defa3" providerId="AD" clId="Web-{DF480EE8-661E-8456-7008-78FE2875F34B}"/>
    <pc:docChg chg="addSld delSld modSld sldOrd">
      <pc:chgData name="Jakob Sauer Jørgensen" userId="S::jakj_dtu.dk#ext#@stfc365.onmicrosoft.com::b0f58837-fca4-402b-8187-4e7ec32defa3" providerId="AD" clId="Web-{DF480EE8-661E-8456-7008-78FE2875F34B}" dt="2023-09-04T08:38:55.690" v="240"/>
      <pc:docMkLst>
        <pc:docMk/>
      </pc:docMkLst>
      <pc:sldChg chg="modSp">
        <pc:chgData name="Jakob Sauer Jørgensen" userId="S::jakj_dtu.dk#ext#@stfc365.onmicrosoft.com::b0f58837-fca4-402b-8187-4e7ec32defa3" providerId="AD" clId="Web-{DF480EE8-661E-8456-7008-78FE2875F34B}" dt="2023-09-04T08:24:04.650" v="65" actId="20577"/>
        <pc:sldMkLst>
          <pc:docMk/>
          <pc:sldMk cId="853836374" sldId="258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21:02.661" v="51" actId="20577"/>
        <pc:sldMkLst>
          <pc:docMk/>
          <pc:sldMk cId="1086322705" sldId="272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2:53.883" v="119" actId="20577"/>
        <pc:sldMkLst>
          <pc:docMk/>
          <pc:sldMk cId="450594668" sldId="275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7:11.140" v="204" actId="20577"/>
        <pc:sldMkLst>
          <pc:docMk/>
          <pc:sldMk cId="4256785333" sldId="297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26:08.857" v="68"/>
        <pc:sldMkLst>
          <pc:docMk/>
          <pc:sldMk cId="2814682904" sldId="300"/>
        </pc:sldMkLst>
      </pc:sldChg>
      <pc:sldChg chg="ord">
        <pc:chgData name="Jakob Sauer Jørgensen" userId="S::jakj_dtu.dk#ext#@stfc365.onmicrosoft.com::b0f58837-fca4-402b-8187-4e7ec32defa3" providerId="AD" clId="Web-{DF480EE8-661E-8456-7008-78FE2875F34B}" dt="2023-09-04T08:26:50.123" v="69"/>
        <pc:sldMkLst>
          <pc:docMk/>
          <pc:sldMk cId="1575222778" sldId="303"/>
        </pc:sldMkLst>
      </pc:sldChg>
      <pc:sldChg chg="addSp modSp">
        <pc:chgData name="Jakob Sauer Jørgensen" userId="S::jakj_dtu.dk#ext#@stfc365.onmicrosoft.com::b0f58837-fca4-402b-8187-4e7ec32defa3" providerId="AD" clId="Web-{DF480EE8-661E-8456-7008-78FE2875F34B}" dt="2023-09-04T08:38:48.096" v="239" actId="1076"/>
        <pc:sldMkLst>
          <pc:docMk/>
          <pc:sldMk cId="3356872288" sldId="327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38:55.690" v="240"/>
        <pc:sldMkLst>
          <pc:docMk/>
          <pc:sldMk cId="2864403351" sldId="328"/>
        </pc:sldMkLst>
      </pc:sldChg>
      <pc:sldChg chg="modSp mod modShow">
        <pc:chgData name="Jakob Sauer Jørgensen" userId="S::jakj_dtu.dk#ext#@stfc365.onmicrosoft.com::b0f58837-fca4-402b-8187-4e7ec32defa3" providerId="AD" clId="Web-{DF480EE8-661E-8456-7008-78FE2875F34B}" dt="2023-09-04T08:33:46.619" v="120"/>
        <pc:sldMkLst>
          <pc:docMk/>
          <pc:sldMk cId="3643589911" sldId="332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5:34.075" v="164" actId="20577"/>
        <pc:sldMkLst>
          <pc:docMk/>
          <pc:sldMk cId="2806221271" sldId="343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36:57.937" v="179"/>
        <pc:sldMkLst>
          <pc:docMk/>
          <pc:sldMk cId="2602635714" sldId="770"/>
        </pc:sldMkLst>
      </pc:sldChg>
      <pc:sldChg chg="modSp add del">
        <pc:chgData name="Jakob Sauer Jørgensen" userId="S::jakj_dtu.dk#ext#@stfc365.onmicrosoft.com::b0f58837-fca4-402b-8187-4e7ec32defa3" providerId="AD" clId="Web-{DF480EE8-661E-8456-7008-78FE2875F34B}" dt="2023-09-04T08:37:35.235" v="221" actId="20577"/>
        <pc:sldMkLst>
          <pc:docMk/>
          <pc:sldMk cId="1307894498" sldId="771"/>
        </pc:sldMkLst>
      </pc:sldChg>
      <pc:sldChg chg="mod modShow">
        <pc:chgData name="Jakob Sauer Jørgensen" userId="S::jakj_dtu.dk#ext#@stfc365.onmicrosoft.com::b0f58837-fca4-402b-8187-4e7ec32defa3" providerId="AD" clId="Web-{DF480EE8-661E-8456-7008-78FE2875F34B}" dt="2023-09-04T08:34:03.651" v="121"/>
        <pc:sldMkLst>
          <pc:docMk/>
          <pc:sldMk cId="2438080733" sldId="779"/>
        </pc:sldMkLst>
      </pc:sldChg>
      <pc:sldChg chg="modSp">
        <pc:chgData name="Jakob Sauer Jørgensen" userId="S::jakj_dtu.dk#ext#@stfc365.onmicrosoft.com::b0f58837-fca4-402b-8187-4e7ec32defa3" providerId="AD" clId="Web-{DF480EE8-661E-8456-7008-78FE2875F34B}" dt="2023-09-04T08:34:45.918" v="141" actId="20577"/>
        <pc:sldMkLst>
          <pc:docMk/>
          <pc:sldMk cId="4107322322" sldId="781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20:39.598" v="49"/>
        <pc:sldMkLst>
          <pc:docMk/>
          <pc:sldMk cId="276908258" sldId="786"/>
        </pc:sldMkLst>
      </pc:sldChg>
      <pc:sldChg chg="add replId">
        <pc:chgData name="Jakob Sauer Jørgensen" userId="S::jakj_dtu.dk#ext#@stfc365.onmicrosoft.com::b0f58837-fca4-402b-8187-4e7ec32defa3" providerId="AD" clId="Web-{DF480EE8-661E-8456-7008-78FE2875F34B}" dt="2023-09-04T08:25:02.261" v="67"/>
        <pc:sldMkLst>
          <pc:docMk/>
          <pc:sldMk cId="3252777350" sldId="786"/>
        </pc:sldMkLst>
      </pc:sldChg>
      <pc:sldChg chg="add del">
        <pc:chgData name="Jakob Sauer Jørgensen" userId="S::jakj_dtu.dk#ext#@stfc365.onmicrosoft.com::b0f58837-fca4-402b-8187-4e7ec32defa3" providerId="AD" clId="Web-{DF480EE8-661E-8456-7008-78FE2875F34B}" dt="2023-09-04T08:20:39.582" v="48"/>
        <pc:sldMkLst>
          <pc:docMk/>
          <pc:sldMk cId="1528879388" sldId="787"/>
        </pc:sldMkLst>
      </pc:sldChg>
      <pc:sldChg chg="add del replId">
        <pc:chgData name="Jakob Sauer Jørgensen" userId="S::jakj_dtu.dk#ext#@stfc365.onmicrosoft.com::b0f58837-fca4-402b-8187-4e7ec32defa3" providerId="AD" clId="Web-{DF480EE8-661E-8456-7008-78FE2875F34B}" dt="2023-09-04T08:31:48.428" v="85"/>
        <pc:sldMkLst>
          <pc:docMk/>
          <pc:sldMk cId="3071264182" sldId="787"/>
        </pc:sldMkLst>
      </pc:sldChg>
    </pc:docChg>
  </pc:docChgLst>
  <pc:docChgLst>
    <pc:chgData name="Pasca, Edoardo (STFC,RAL,SC)" userId="S::edoardo.pasca@stfc.ac.uk::a9830d8a-4989-496e-a7ab-f8bfb0ff72ff" providerId="AD" clId="Web-{AAB5EE07-B2B1-CB0A-1EEB-4245122E807E}"/>
    <pc:docChg chg="delSld">
      <pc:chgData name="Pasca, Edoardo (STFC,RAL,SC)" userId="S::edoardo.pasca@stfc.ac.uk::a9830d8a-4989-496e-a7ab-f8bfb0ff72ff" providerId="AD" clId="Web-{AAB5EE07-B2B1-CB0A-1EEB-4245122E807E}" dt="2023-03-24T14:49:26.456" v="0"/>
      <pc:docMkLst>
        <pc:docMk/>
      </pc:docMkLst>
      <pc:sldChg chg="del">
        <pc:chgData name="Pasca, Edoardo (STFC,RAL,SC)" userId="S::edoardo.pasca@stfc.ac.uk::a9830d8a-4989-496e-a7ab-f8bfb0ff72ff" providerId="AD" clId="Web-{AAB5EE07-B2B1-CB0A-1EEB-4245122E807E}" dt="2023-03-24T14:49:26.456" v="0"/>
        <pc:sldMkLst>
          <pc:docMk/>
          <pc:sldMk cId="2083317871" sldId="305"/>
        </pc:sldMkLst>
      </pc:sldChg>
    </pc:docChg>
  </pc:docChgLst>
  <pc:docChgLst>
    <pc:chgData name="Jakob Sauer Jørgensen" userId="S::jakj_dtu.dk#ext#@stfc365.onmicrosoft.com::b0f58837-fca4-402b-8187-4e7ec32defa3" providerId="AD" clId="Web-{3E7947D0-9296-4EC4-8DB4-E4E5D7A0BD26}"/>
    <pc:docChg chg="modSld">
      <pc:chgData name="Jakob Sauer Jørgensen" userId="S::jakj_dtu.dk#ext#@stfc365.onmicrosoft.com::b0f58837-fca4-402b-8187-4e7ec32defa3" providerId="AD" clId="Web-{3E7947D0-9296-4EC4-8DB4-E4E5D7A0BD26}" dt="2023-03-23T10:29:45.587" v="2" actId="1076"/>
      <pc:docMkLst>
        <pc:docMk/>
      </pc:docMkLst>
      <pc:sldChg chg="modSp">
        <pc:chgData name="Jakob Sauer Jørgensen" userId="S::jakj_dtu.dk#ext#@stfc365.onmicrosoft.com::b0f58837-fca4-402b-8187-4e7ec32defa3" providerId="AD" clId="Web-{3E7947D0-9296-4EC4-8DB4-E4E5D7A0BD26}" dt="2023-03-23T10:29:45.587" v="2" actId="1076"/>
        <pc:sldMkLst>
          <pc:docMk/>
          <pc:sldMk cId="259292857" sldId="7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59D95-3706-4F63-B0D3-6A95BA5368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98FD-D9B9-483D-AA9F-12E7115C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8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Same breakout rooms (groups of 5ish) for all 3 sessions. </a:t>
            </a:r>
          </a:p>
          <a:p>
            <a:r>
              <a:rPr lang="en-GB"/>
              <a:t>Jakob and Franck – hosts on Monday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23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8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5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2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because with our analytical recon we’re only doing one </a:t>
            </a:r>
            <a:r>
              <a:rPr lang="en-GB" err="1"/>
              <a:t>backprojection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/>
              <a:t>With iterative we’re doing multiple so the contamination builds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5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Scatter</a:t>
            </a:r>
          </a:p>
          <a:p>
            <a:r>
              <a:rPr lang="en-GB"/>
              <a:t>Cone beam artifacts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Same breakout rooms (groups of 5ish) for all 3 sessions. </a:t>
            </a:r>
          </a:p>
          <a:p>
            <a:r>
              <a:rPr lang="en-GB"/>
              <a:t>Jakob and Franck – hosts on Monday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19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Same breakout rooms (groups of 5ish) for all 3 sessions. </a:t>
            </a:r>
          </a:p>
          <a:p>
            <a:r>
              <a:rPr lang="en-GB"/>
              <a:t>Jakob and Franck – hosts on Monday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6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Same breakout rooms (groups of 5ish) for all 3 sessions. </a:t>
            </a:r>
          </a:p>
          <a:p>
            <a:r>
              <a:rPr lang="en-GB"/>
              <a:t>Jakob and Franck – hosts on Monday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centre of rotation is the </a:t>
            </a:r>
            <a:r>
              <a:rPr lang="en-GB" b="1"/>
              <a:t>projection of the axis of rotation on to the detector. </a:t>
            </a:r>
            <a:r>
              <a:rPr lang="en-GB"/>
              <a:t>The reconstruction assumes this is horizontally centred on the detector. An offset introduces blurring and artefacts in the reconstruction.</a:t>
            </a:r>
          </a:p>
          <a:p>
            <a:endParaRPr lang="en-GB"/>
          </a:p>
          <a:p>
            <a:r>
              <a:rPr lang="en-GB"/>
              <a:t>Can crop detector if parallel beam, restricts to whole pixel offset and also doesn’t work for fan beam. By updating the geometry we can go to subpixel accuracy</a:t>
            </a:r>
          </a:p>
          <a:p>
            <a:endParaRPr lang="en-GB"/>
          </a:p>
          <a:p>
            <a:r>
              <a:rPr lang="en-GB"/>
              <a:t>‘tuning-fork’ style artifacts.</a:t>
            </a:r>
          </a:p>
          <a:p>
            <a:endParaRPr lang="en-GB"/>
          </a:p>
          <a:p>
            <a:r>
              <a:rPr lang="en-GB"/>
              <a:t>So how do we find out how big this offset is?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6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Need redundant data, only redundancy is 0 and 180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4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now coming on to the fan or cone beam case, remember we’re looking at the </a:t>
            </a:r>
            <a:r>
              <a:rPr lang="en-GB" b="1"/>
              <a:t>projection of the axis of rotation on to the detector. </a:t>
            </a:r>
          </a:p>
          <a:p>
            <a:endParaRPr lang="en-GB" b="1"/>
          </a:p>
          <a:p>
            <a:r>
              <a:rPr lang="en-GB"/>
              <a:t>magnification and fan angle</a:t>
            </a:r>
          </a:p>
          <a:p>
            <a:endParaRPr lang="en-GB"/>
          </a:p>
          <a:p>
            <a:r>
              <a:rPr lang="en-GB"/>
              <a:t>Full 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98FD-D9B9-483D-AA9F-12E7115C32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0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Maximise sharpness and getting rid of </a:t>
            </a:r>
            <a:r>
              <a:rPr lang="en-GB" err="1"/>
              <a:t>blurr</a:t>
            </a:r>
            <a:endParaRPr lang="en-GB"/>
          </a:p>
          <a:p>
            <a:r>
              <a:rPr lang="en-GB"/>
              <a:t>Redundant data</a:t>
            </a:r>
          </a:p>
          <a:p>
            <a:endParaRPr lang="en-GB"/>
          </a:p>
          <a:p>
            <a:endParaRPr lang="en-GB"/>
          </a:p>
          <a:p>
            <a:r>
              <a:rPr lang="en-GB" b="1"/>
              <a:t>tolerance</a:t>
            </a:r>
            <a:r>
              <a:rPr lang="en-GB"/>
              <a:t> (</a:t>
            </a:r>
            <a:r>
              <a:rPr lang="en-GB" i="1"/>
              <a:t>float, default=0.005</a:t>
            </a:r>
            <a:r>
              <a:rPr lang="en-GB"/>
              <a:t>) – The tolerance of the fit in pixels, the default is 1/200 of a pixel. This is a stopping criteria, not a statement of accuracy of the algorithm.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go about manually setting the centre of rotation correction in CIL, the best place to start is by looking at the current </a:t>
            </a:r>
            <a:r>
              <a:rPr lang="en-GB" err="1"/>
              <a:t>CoR</a:t>
            </a:r>
            <a:r>
              <a:rPr lang="en-GB"/>
              <a:t> offset. Do this by printing </a:t>
            </a:r>
            <a:r>
              <a:rPr lang="en-GB" err="1"/>
              <a:t>get_centre_of_rotation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Boundaries are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498FD-D9B9-483D-AA9F-12E7115C32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6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>
          <a:gsLst>
            <a:gs pos="41000">
              <a:srgbClr val="002829"/>
            </a:gs>
            <a:gs pos="0">
              <a:schemeClr val="tx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702E-8D37-6E86-C3FF-4051A578F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tx1">
              <a:alpha val="22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C5F5D-F5FD-98F6-6DBE-C6BBCD5AE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tx1">
              <a:alpha val="22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E5897-2648-4793-B457-E54DD382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8531-CCA0-4280-BF49-6DE5DF55980E}" type="datetime1">
              <a:rPr lang="en-GB" smtClean="0"/>
              <a:t>04/11/2024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3F2F4-ADD8-45D4-BB6D-CE9CF5F4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4252B-BC7B-4035-B5D9-0CF96933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8C59-00F9-2A73-69E3-BC464BB6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F59F7-2EBE-E6DA-C1DE-CEBB33EC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C4E7-16B9-6D61-CE5D-8A7A579A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B8A6E-442C-42F3-8842-EAE323E5AAA2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3E33-5B42-8230-C3C3-5C6F8563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4317-AB75-6FAE-AD08-D063EE52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3F89F1-74A1-3998-EE00-E08A9342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5585A-DE46-2E40-0345-279C186D1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D061-3AD4-C6B9-B1E3-226E16D8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C310-8D5F-4632-8454-48B3B6CD5464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80193-BEFB-9DB0-C30E-6C12B2F0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2A5B-F6CF-BFA7-E8D3-D1E21DDD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430684" y="0"/>
            <a:ext cx="9761316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27520" y="1551008"/>
            <a:ext cx="10972320" cy="457475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FA5F95-24C7-6BB0-EC6A-E5618183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136A4AD-664C-47A5-97B8-29A40E7178EF}" type="datetime1">
              <a:rPr lang="en-GB" smtClean="0"/>
              <a:t>04/11/2024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D897A2-58DE-F7C4-B689-39BEECAF4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DDC683-2AA2-5725-9FA0-5E433ADD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2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436471" y="0"/>
            <a:ext cx="9948439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4400"/>
            </a:lvl1pPr>
          </a:lstStyle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27520" y="1498922"/>
            <a:ext cx="10972320" cy="46268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A4088C-6034-7835-066C-664E24FC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A93099-2EAD-48A8-85A1-FDCED0E628E4}" type="datetime1">
              <a:rPr lang="en-GB" smtClean="0"/>
              <a:t>04/11/2024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A7A16F-E8FD-00DF-5DA7-79AD9050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FB347C-AE57-0D09-DA14-7ECEC337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7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C379-6263-12C2-0832-0580F890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FD03AB0-A21C-5F42-E988-357419C9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BD1F54-31FE-4DFA-A945-36C862C56AF4}" type="datetime1">
              <a:rPr lang="en-GB" smtClean="0"/>
              <a:t>04/11/2024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B23D8B-213E-6CE9-08CD-4E9196A8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ADE8E2-9BBC-D838-22FA-AF442986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0B43-A80F-0349-070C-1BFB0540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F74D-5B55-0A1A-B5B7-99E62D0DC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D01BEF-8E2E-FC36-805B-221ED8EF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3E84DE-FF23-4355-817C-95BF9C112248}" type="datetime1">
              <a:rPr lang="en-GB" smtClean="0"/>
              <a:t>04/11/2024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C93F33-12B2-9651-6EBD-83C1602F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B73E71-200E-3DF2-CE67-0BC1002F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3370-2AEF-15D1-F604-6DCC595B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F08C-2385-24CA-BB50-D99E0362A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E093-9A7B-E89D-A52C-4555C6B8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6FE0-D95D-41DD-AA98-A24EA605916C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058C0-58A7-72A2-FB21-4F92E9BC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48E5E-5CC7-2A44-FF85-AF0B0C65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0B43-A80F-0349-070C-1BFB0540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F74D-5B55-0A1A-B5B7-99E62D0DC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D3FB-62CB-3480-9F19-DF93CDCA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0B0C6-CE96-4B65-8B4C-1E400502AFFE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C52DC-728D-7A9E-75D6-C1E9B8CB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9064-7C44-1B8E-CBAB-1A55276F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590A-8637-32CE-665B-0ADEFFAA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10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2BE9-FE0C-C277-3999-73A02D14F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606AF-9CA5-D448-C497-582F38731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1433C-85E7-7100-10DD-8F21CD51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A5F2-7771-4388-99BE-ED3D06C9B10E}" type="datetime1">
              <a:rPr lang="en-GB" smtClean="0"/>
              <a:t>04/11/2024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C9B68-7461-9F86-8DF3-AD55E61D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B2EA6-D703-85A9-A279-39C58C5C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CB94-946E-32EC-83D3-A883AFC9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D21C0-1B00-C8ED-1E7F-E4B038FB3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C6FF4-F323-3BDF-B512-83EF2D4D2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411E6-0683-645F-B902-C5C3CACD0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79A73-7F36-5B39-6ED2-A82B912AA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B9EFB-B0B2-84B0-5A55-754E500E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8D313-B2F7-457A-8440-01DF4F6038C2}" type="datetime1">
              <a:rPr lang="en-GB" smtClean="0"/>
              <a:t>04/11/2024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B8D8D-AA47-3191-9B0C-144E1A51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EE27D-FB39-56AD-0A5A-4968F469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C379-6263-12C2-0832-0580F890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CF726-46F9-871D-390E-0BECC0E0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01B-6224-409A-A19B-BD0239108AC3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DDE28-3631-8FB7-017D-C3C8AB9E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C5766-6C92-E3E7-D511-11FF1D97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30DB2-5E90-7619-D0FD-6D38FB43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1597-382E-4295-84EE-0C310EE43E14}" type="datetime1">
              <a:rPr lang="en-GB" smtClean="0"/>
              <a:t>04/11/2024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D2D8D-2605-3C22-6A1E-51C45816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2D790-39B1-D28B-720C-AF3FA25F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7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AD38-AFE3-87D8-2BAB-75E84522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3385B-8C11-58D2-259A-AAAB8CAD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8B680-A071-BE80-2C44-792C4ED6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0691B-9451-7421-27EE-422EC7CD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989D-E15A-45AE-97AF-6FD17C2EDCE7}" type="datetime1">
              <a:rPr lang="en-GB" smtClean="0"/>
              <a:t>04/11/2024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63FC0-C30E-19A5-0009-A45FD624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53217-D647-E181-E17C-0E414670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8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D950-3A3C-AF05-5FD1-A47DDBDF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259CB8-ED4B-0868-D03C-A5E6CA5F9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D095B-0623-C47F-D574-A3020CF4A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C178B-CB94-56BA-7B38-6488CE5F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8FAF-9C9E-448C-A97D-A0F4A3D747C4}" type="datetime1">
              <a:rPr lang="en-GB" smtClean="0"/>
              <a:t>04/11/2024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66DC3-A8B0-36BE-A266-5A02F4C6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CE9F5-5E36-B5F7-3452-6664B812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7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A773CD-0FEF-518E-3901-35BCBE608779}"/>
              </a:ext>
            </a:extLst>
          </p:cNvPr>
          <p:cNvSpPr/>
          <p:nvPr userDrawn="1"/>
        </p:nvSpPr>
        <p:spPr>
          <a:xfrm>
            <a:off x="10433539" y="-1"/>
            <a:ext cx="175846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D6CA7-72A2-30CB-B34F-8F100EAF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CD48-9114-8318-E19A-05981DAD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8B67-FB6E-916D-976B-7749F37A0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C509-AFA5-4F16-A2D6-0BFF36F37A03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E44F-B755-4773-8CA6-E37D8D11F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0875-E7DE-B97D-7BFB-1BA8FFCD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B393A-0CDF-99E8-B407-14AF9DAF99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101925"/>
              </a:clrFrom>
              <a:clrTo>
                <a:srgbClr val="1019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2103" y="7938"/>
            <a:ext cx="1435835" cy="581676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920C04-D142-647C-4764-36EF1299E8A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47" y="525950"/>
            <a:ext cx="1423870" cy="611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7FE30-DCA2-A5E3-9801-3E61A45408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5" y="6467474"/>
            <a:ext cx="7620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A773CD-0FEF-518E-3901-35BCBE608779}"/>
              </a:ext>
            </a:extLst>
          </p:cNvPr>
          <p:cNvSpPr/>
          <p:nvPr userDrawn="1"/>
        </p:nvSpPr>
        <p:spPr>
          <a:xfrm>
            <a:off x="10508043" y="-1"/>
            <a:ext cx="1683957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D6CA7-72A2-30CB-B34F-8F100EAF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CD48-9114-8318-E19A-05981DAD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8B67-FB6E-916D-976B-7749F37A0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0FA26-D0FC-40D6-93A4-80D9BBA56A30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E44F-B755-4773-8CA6-E37D8D11F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0875-E7DE-B97D-7BFB-1BA8FFCD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CFA5-B9F9-4816-B60A-50BDF2F98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DA775-F146-895E-58D7-D4CE28846D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101925"/>
              </a:clrFrom>
              <a:clrTo>
                <a:srgbClr val="1019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2103" y="7938"/>
            <a:ext cx="1435835" cy="58167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49E7DA2-E993-C6D6-E067-F640D5D0F8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47" y="525950"/>
            <a:ext cx="1423870" cy="611515"/>
          </a:xfrm>
          <a:prstGeom prst="rect">
            <a:avLst/>
          </a:prstGeom>
        </p:spPr>
      </p:pic>
      <p:pic>
        <p:nvPicPr>
          <p:cNvPr id="5122" name="Picture 2" descr="Creative Commons License">
            <a:extLst>
              <a:ext uri="{FF2B5EF4-FFF2-40B4-BE49-F238E27FC236}">
                <a16:creationId xmlns:a16="http://schemas.microsoft.com/office/drawing/2014/main" id="{348B75D3-0393-C257-D431-793BF5C51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47" y="6467474"/>
            <a:ext cx="7620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omographicImaging/CI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cpi.ac.uk/CI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8/rsta.2020.019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1010-75E8-F10B-39CC-EEBB8188A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>
                <a:latin typeface="Poppins" panose="00000500000000000000" pitchFamily="2" charset="0"/>
              </a:rPr>
              <a:t>Hands-on training for the </a:t>
            </a:r>
            <a:br>
              <a:rPr lang="en-GB" sz="3600">
                <a:latin typeface="Poppins" panose="00000500000000000000" pitchFamily="2" charset="0"/>
              </a:rPr>
            </a:br>
            <a:r>
              <a:rPr lang="en-GB" sz="3600">
                <a:latin typeface="Poppins" panose="00000500000000000000" pitchFamily="2" charset="0"/>
              </a:rPr>
              <a:t>Core Imaging Library (CIL)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47BD-9595-D747-E915-F4A43C811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en-GB" sz="2400">
                <a:latin typeface="Poppins" panose="00000500000000000000" pitchFamily="2" charset="0"/>
              </a:rPr>
              <a:t>an open-source reconstruction platform for challenging and novel data.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67272-D6A5-E2C0-EBF1-C2F525EEFDD1}"/>
              </a:ext>
            </a:extLst>
          </p:cNvPr>
          <p:cNvSpPr txBox="1"/>
          <p:nvPr/>
        </p:nvSpPr>
        <p:spPr>
          <a:xfrm>
            <a:off x="1524000" y="4636221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Gemma Fardell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pc="-1">
                <a:solidFill>
                  <a:schemeClr val="bg1"/>
                </a:solidFill>
                <a:latin typeface="Arial"/>
                <a:cs typeface="Arial"/>
              </a:rPr>
              <a:t>Jakob Sauer J</a:t>
            </a: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ørgensen – DTU</a:t>
            </a:r>
            <a:endParaRPr lang="da-DK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Laura Murgatroyd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Danica Sugic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Hannah Robarts - STFC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C9D66-51AE-2951-1BFC-FE69D1328923}"/>
              </a:ext>
            </a:extLst>
          </p:cNvPr>
          <p:cNvSpPr txBox="1"/>
          <p:nvPr/>
        </p:nvSpPr>
        <p:spPr>
          <a:xfrm>
            <a:off x="6096000" y="4635142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</a:rPr>
              <a:t>Evangelos Papoutsellis – Finden</a:t>
            </a:r>
            <a:endParaRPr lang="da-DK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Edoardo Pasca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Margaret Duff – STFC 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Franck Vidal – STFC</a:t>
            </a:r>
          </a:p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Casper da Casta-Luis - STFC</a:t>
            </a:r>
          </a:p>
        </p:txBody>
      </p:sp>
      <p:pic>
        <p:nvPicPr>
          <p:cNvPr id="15" name="Picture 14" descr="TAB_col_white_background.eps">
            <a:extLst>
              <a:ext uri="{FF2B5EF4-FFF2-40B4-BE49-F238E27FC236}">
                <a16:creationId xmlns:a16="http://schemas.microsoft.com/office/drawing/2014/main" id="{23266814-E15F-ED51-0FF0-EEA7F7F28BF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44894" y="266474"/>
            <a:ext cx="1450546" cy="620093"/>
          </a:xfrm>
          <a:prstGeom prst="rect">
            <a:avLst/>
          </a:prstGeom>
          <a:ln>
            <a:noFill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F6A5CE9-DA72-D22A-C505-3A5B1C8EB7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02856" y="41805"/>
            <a:ext cx="623171" cy="962660"/>
          </a:xfrm>
          <a:prstGeom prst="rect">
            <a:avLst/>
          </a:prstGeom>
          <a:ln>
            <a:noFill/>
          </a:ln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4F0E057A-F967-A2AB-79E6-416B9C51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45" y="144670"/>
            <a:ext cx="1044517" cy="7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">
            <a:extLst>
              <a:ext uri="{FF2B5EF4-FFF2-40B4-BE49-F238E27FC236}">
                <a16:creationId xmlns:a16="http://schemas.microsoft.com/office/drawing/2014/main" id="{17C4A5E2-61BB-2C73-A830-227F6615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90" y="170974"/>
            <a:ext cx="1034838" cy="7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177FA943-AA73-2198-C599-15D5E3B0C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375" y="206028"/>
            <a:ext cx="1941614" cy="597345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2CBA758-E22A-C718-CCC5-7A5B58D69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3317" y="1312637"/>
            <a:ext cx="2141130" cy="220995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4DAEAD9F-A4F1-1B4F-A608-0AFB9B56091C}"/>
              </a:ext>
            </a:extLst>
          </p:cNvPr>
          <p:cNvSpPr/>
          <p:nvPr/>
        </p:nvSpPr>
        <p:spPr>
          <a:xfrm>
            <a:off x="24587" y="16174"/>
            <a:ext cx="3857193" cy="2387600"/>
          </a:xfrm>
          <a:prstGeom prst="cloudCallout">
            <a:avLst>
              <a:gd name="adj1" fmla="val -41695"/>
              <a:gd name="adj2" fmla="val 65564"/>
            </a:avLst>
          </a:prstGeom>
          <a:solidFill>
            <a:srgbClr val="993D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ea typeface="Calibri"/>
                <a:cs typeface="Calibri"/>
              </a:rPr>
              <a:t>Whilst you’re waiting for us to get started, have a think about the strangest dataset you’ve ever come across, we’ll ask you to share with the group as an ice breaker</a:t>
            </a:r>
          </a:p>
        </p:txBody>
      </p:sp>
    </p:spTree>
    <p:extLst>
      <p:ext uri="{BB962C8B-B14F-4D97-AF65-F5344CB8AC3E}">
        <p14:creationId xmlns:p14="http://schemas.microsoft.com/office/powerpoint/2010/main" val="325738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0CA2-12A6-377B-DC30-3E597C9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Preparing raw data for the reconstruction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9360-4F66-D61D-D7FA-9B36309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E36A4-1B5B-9378-5486-7BF06CEA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10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BB9A24-B7E6-7F76-AD32-FFB7E223B832}"/>
              </a:ext>
            </a:extLst>
          </p:cNvPr>
          <p:cNvSpPr txBox="1">
            <a:spLocks/>
          </p:cNvSpPr>
          <p:nvPr/>
        </p:nvSpPr>
        <p:spPr>
          <a:xfrm>
            <a:off x="906463" y="1843088"/>
            <a:ext cx="4319587" cy="4810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Raw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D8EA6E-DA9C-DA63-58F6-9D9FF47F1039}"/>
              </a:ext>
            </a:extLst>
          </p:cNvPr>
          <p:cNvSpPr txBox="1">
            <a:spLocks/>
          </p:cNvSpPr>
          <p:nvPr/>
        </p:nvSpPr>
        <p:spPr>
          <a:xfrm>
            <a:off x="5734050" y="2311400"/>
            <a:ext cx="5619750" cy="15128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ea typeface="Calibri"/>
                <a:cs typeface="Calibri"/>
              </a:rPr>
              <a:t>Detectors are not perfect</a:t>
            </a:r>
          </a:p>
          <a:p>
            <a:r>
              <a:rPr lang="en-GB">
                <a:ea typeface="Calibri"/>
                <a:cs typeface="Calibri"/>
              </a:rPr>
              <a:t>Defects build up over time</a:t>
            </a:r>
          </a:p>
          <a:p>
            <a:r>
              <a:rPr lang="en-GB">
                <a:ea typeface="Calibri"/>
                <a:cs typeface="Calibri"/>
              </a:rPr>
              <a:t>Non uniform spread of intensity across the detector</a:t>
            </a:r>
          </a:p>
        </p:txBody>
      </p:sp>
      <p:pic>
        <p:nvPicPr>
          <p:cNvPr id="14" name="Picture 13" descr="A black and white photo of a cylinder&#10;&#10;Description automatically generated">
            <a:extLst>
              <a:ext uri="{FF2B5EF4-FFF2-40B4-BE49-F238E27FC236}">
                <a16:creationId xmlns:a16="http://schemas.microsoft.com/office/drawing/2014/main" id="{CBC40D9A-C2B8-4EC6-026D-4C1237D2E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5" y="2315090"/>
            <a:ext cx="4475829" cy="3743325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FF155A6-00A9-BCE3-B9F3-9C8F6EC0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B50F9B-9925-4C43-AA02-F84A579FFD16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0CA2-12A6-377B-DC30-3E597C9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Flat-field correction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9360-4F66-D61D-D7FA-9B36309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E36A4-1B5B-9378-5486-7BF06CEA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11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BB9A24-B7E6-7F76-AD32-FFB7E223B832}"/>
              </a:ext>
            </a:extLst>
          </p:cNvPr>
          <p:cNvSpPr txBox="1">
            <a:spLocks/>
          </p:cNvSpPr>
          <p:nvPr/>
        </p:nvSpPr>
        <p:spPr>
          <a:xfrm>
            <a:off x="906463" y="1843088"/>
            <a:ext cx="4319587" cy="4810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Raw image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50F903-8355-70FF-EC58-EE04143C8EAA}"/>
              </a:ext>
            </a:extLst>
          </p:cNvPr>
          <p:cNvSpPr txBox="1">
            <a:spLocks/>
          </p:cNvSpPr>
          <p:nvPr/>
        </p:nvSpPr>
        <p:spPr>
          <a:xfrm>
            <a:off x="6573838" y="1843087"/>
            <a:ext cx="4319587" cy="4810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>
                <a:ea typeface="Calibri"/>
                <a:cs typeface="Calibri"/>
              </a:rPr>
              <a:t>Flat-field corrected image</a:t>
            </a:r>
            <a:endParaRPr lang="en-GB" sz="2400">
              <a:ea typeface="Calibri"/>
              <a:cs typeface="Calibri"/>
            </a:endParaRPr>
          </a:p>
        </p:txBody>
      </p:sp>
      <p:pic>
        <p:nvPicPr>
          <p:cNvPr id="13" name="Picture 12" descr="A black and white photo of a cylinder&#10;&#10;Description automatically generated">
            <a:extLst>
              <a:ext uri="{FF2B5EF4-FFF2-40B4-BE49-F238E27FC236}">
                <a16:creationId xmlns:a16="http://schemas.microsoft.com/office/drawing/2014/main" id="{6D1BF5B8-DBAD-1D51-206B-87335E26B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5" y="2315090"/>
            <a:ext cx="4475829" cy="3743325"/>
          </a:xfrm>
          <a:prstGeom prst="rect">
            <a:avLst/>
          </a:prstGeom>
        </p:spPr>
      </p:pic>
      <p:pic>
        <p:nvPicPr>
          <p:cNvPr id="14" name="Picture 13" descr="A black and white photo of a cylinder&#10;&#10;Description automatically generated">
            <a:extLst>
              <a:ext uri="{FF2B5EF4-FFF2-40B4-BE49-F238E27FC236}">
                <a16:creationId xmlns:a16="http://schemas.microsoft.com/office/drawing/2014/main" id="{34F2604B-A86B-5245-14E1-907D497C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23" y="2314832"/>
            <a:ext cx="4475829" cy="3743325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93327411-4FF5-6077-27D4-90A03E58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CB64215-68F8-4760-A58E-75B14EE31870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0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A1CE1-BC1D-A35E-A257-F503BAF3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Flat and dark field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37C29-3BA0-9D1E-E19B-32BF4B58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4B9-5DBF-4F60-82AD-2449BFBF0370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677F8-2A39-3BBA-76FE-1A760441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086AC-8B6E-A204-94FD-7EF447F3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82FABCB-E48A-CC38-DD09-101DC0117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62" y="1162560"/>
            <a:ext cx="95646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4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0CA2-12A6-377B-DC30-3E597C9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j-lt"/>
                <a:cs typeface="+mj-lt"/>
              </a:rPr>
              <a:t>Flat-field correction: How does it work?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9360-4F66-D61D-D7FA-9B36309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E36A4-1B5B-9378-5486-7BF06CEA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07E2D-680C-53F8-6FC0-06FB568F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787"/>
            <a:ext cx="12192000" cy="1578465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FE8B43A-F610-57B5-7E22-1822904AD48D}"/>
              </a:ext>
            </a:extLst>
          </p:cNvPr>
          <p:cNvGraphicFramePr>
            <a:graphicFrameLocks noGrp="1"/>
          </p:cNvGraphicFramePr>
          <p:nvPr/>
        </p:nvGraphicFramePr>
        <p:xfrm>
          <a:off x="2557463" y="3895725"/>
          <a:ext cx="540020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68">
                  <a:extLst>
                    <a:ext uri="{9D8B030D-6E8A-4147-A177-3AD203B41FA5}">
                      <a16:colId xmlns:a16="http://schemas.microsoft.com/office/drawing/2014/main" val="1072182167"/>
                    </a:ext>
                  </a:extLst>
                </a:gridCol>
                <a:gridCol w="1800068">
                  <a:extLst>
                    <a:ext uri="{9D8B030D-6E8A-4147-A177-3AD203B41FA5}">
                      <a16:colId xmlns:a16="http://schemas.microsoft.com/office/drawing/2014/main" val="2213830934"/>
                    </a:ext>
                  </a:extLst>
                </a:gridCol>
                <a:gridCol w="1800068">
                  <a:extLst>
                    <a:ext uri="{9D8B030D-6E8A-4147-A177-3AD203B41FA5}">
                      <a16:colId xmlns:a16="http://schemas.microsoft.com/office/drawing/2014/main" val="2416908370"/>
                    </a:ext>
                  </a:extLst>
                </a:gridCol>
              </a:tblGrid>
              <a:tr h="370702">
                <a:tc>
                  <a:txBody>
                    <a:bodyPr/>
                    <a:lstStyle/>
                    <a:p>
                      <a:r>
                        <a:rPr lang="en-GB" sz="240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090647"/>
                  </a:ext>
                </a:extLst>
              </a:tr>
              <a:tr h="356638">
                <a:tc>
                  <a:txBody>
                    <a:bodyPr/>
                    <a:lstStyle/>
                    <a:p>
                      <a:r>
                        <a:rPr lang="en-GB" sz="2400">
                          <a:latin typeface="Times New Roman"/>
                        </a:rPr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731131"/>
                  </a:ext>
                </a:extLst>
              </a:tr>
              <a:tr h="453081">
                <a:tc>
                  <a:txBody>
                    <a:bodyPr/>
                    <a:lstStyle/>
                    <a:p>
                      <a:r>
                        <a:rPr lang="en-GB" sz="2400">
                          <a:latin typeface="Times New Roman"/>
                        </a:rPr>
                        <a:t>dark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without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893737"/>
                  </a:ext>
                </a:extLst>
              </a:tr>
              <a:tr h="370702">
                <a:tc>
                  <a:txBody>
                    <a:bodyPr/>
                    <a:lstStyle/>
                    <a:p>
                      <a:r>
                        <a:rPr lang="en-GB" sz="2400">
                          <a:latin typeface="Times New Roman"/>
                        </a:rPr>
                        <a:t>white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without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83939"/>
                  </a:ext>
                </a:extLst>
              </a:tr>
              <a:tr h="356638">
                <a:tc>
                  <a:txBody>
                    <a:bodyPr/>
                    <a:lstStyle/>
                    <a:p>
                      <a:r>
                        <a:rPr lang="en-GB" sz="2400">
                          <a:latin typeface="Times New Roman"/>
                        </a:rPr>
                        <a:t>corrected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485422"/>
                  </a:ext>
                </a:extLst>
              </a:tr>
            </a:tbl>
          </a:graphicData>
        </a:graphic>
      </p:graphicFrame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6D57827-F869-D8F3-AD4D-F5ABFDAA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27C11DC-A16D-4215-8F6C-DF1E85055AE3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0CA2-12A6-377B-DC30-3E597C96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j-lt"/>
                <a:cs typeface="+mj-lt"/>
              </a:rPr>
              <a:t>Flat-field correction: How does it work?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9360-4F66-D61D-D7FA-9B36309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E36A4-1B5B-9378-5486-7BF06CEA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14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3DF5D9-D483-8E41-0E1A-70E89AC7F942}"/>
              </a:ext>
            </a:extLst>
          </p:cNvPr>
          <p:cNvGrpSpPr/>
          <p:nvPr/>
        </p:nvGrpSpPr>
        <p:grpSpPr>
          <a:xfrm>
            <a:off x="288081" y="3914775"/>
            <a:ext cx="2247900" cy="2035774"/>
            <a:chOff x="288081" y="3486924"/>
            <a:chExt cx="2247900" cy="2035774"/>
          </a:xfrm>
        </p:grpSpPr>
        <p:pic>
          <p:nvPicPr>
            <p:cNvPr id="22" name="Picture 21" descr="A black and white photo of a block&#10;&#10;Description automatically generated">
              <a:extLst>
                <a:ext uri="{FF2B5EF4-FFF2-40B4-BE49-F238E27FC236}">
                  <a16:creationId xmlns:a16="http://schemas.microsoft.com/office/drawing/2014/main" id="{A5EE5324-A69D-C7B2-D12F-C48CC512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072" y="3951073"/>
              <a:ext cx="1913604" cy="15716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C1D854-BDE7-90C9-A13F-69610BD3CEDC}"/>
                </a:ext>
              </a:extLst>
            </p:cNvPr>
            <p:cNvSpPr txBox="1"/>
            <p:nvPr/>
          </p:nvSpPr>
          <p:spPr>
            <a:xfrm>
              <a:off x="288081" y="3486924"/>
              <a:ext cx="22479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latin typeface="Times New Roman"/>
                  <a:ea typeface="Calibri"/>
                  <a:cs typeface="Calibri"/>
                </a:rPr>
                <a:t>corrected image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51E231-1770-BB92-EF8E-0231EB6914EA}"/>
              </a:ext>
            </a:extLst>
          </p:cNvPr>
          <p:cNvGrpSpPr/>
          <p:nvPr/>
        </p:nvGrpSpPr>
        <p:grpSpPr>
          <a:xfrm>
            <a:off x="3626957" y="3914775"/>
            <a:ext cx="1914525" cy="2034487"/>
            <a:chOff x="2897931" y="3486924"/>
            <a:chExt cx="1914525" cy="2034487"/>
          </a:xfrm>
        </p:grpSpPr>
        <p:pic>
          <p:nvPicPr>
            <p:cNvPr id="21" name="Picture 20" descr="A black and white photo of a cylinder&#10;&#10;Description automatically generated">
              <a:extLst>
                <a:ext uri="{FF2B5EF4-FFF2-40B4-BE49-F238E27FC236}">
                  <a16:creationId xmlns:a16="http://schemas.microsoft.com/office/drawing/2014/main" id="{39E98B44-F42C-B715-25B8-CE24FC98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209" y="3949786"/>
              <a:ext cx="1865979" cy="15716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0E32FF-3BAC-F4E3-5F12-A7055FB2680F}"/>
                </a:ext>
              </a:extLst>
            </p:cNvPr>
            <p:cNvSpPr txBox="1"/>
            <p:nvPr/>
          </p:nvSpPr>
          <p:spPr>
            <a:xfrm>
              <a:off x="2897931" y="3486924"/>
              <a:ext cx="191452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latin typeface="Times New Roman"/>
                  <a:ea typeface="Calibri"/>
                  <a:cs typeface="Calibri"/>
                </a:rPr>
                <a:t>raw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A378DA-5961-5F79-E426-9F240846331E}"/>
              </a:ext>
            </a:extLst>
          </p:cNvPr>
          <p:cNvGrpSpPr/>
          <p:nvPr/>
        </p:nvGrpSpPr>
        <p:grpSpPr>
          <a:xfrm>
            <a:off x="6632457" y="3914775"/>
            <a:ext cx="1918170" cy="2036804"/>
            <a:chOff x="5450630" y="3486924"/>
            <a:chExt cx="1918170" cy="2036804"/>
          </a:xfrm>
        </p:grpSpPr>
        <p:pic>
          <p:nvPicPr>
            <p:cNvPr id="14" name="Picture 13" descr="A close up of a grey fabric&#10;&#10;Description automatically generated">
              <a:extLst>
                <a:ext uri="{FF2B5EF4-FFF2-40B4-BE49-F238E27FC236}">
                  <a16:creationId xmlns:a16="http://schemas.microsoft.com/office/drawing/2014/main" id="{EE71DABC-8D22-F9E0-D19E-844AE6EE4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5196" y="3952103"/>
              <a:ext cx="1913604" cy="15716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509DBF-813A-FDAF-0353-45DDF0B4CBA6}"/>
                </a:ext>
              </a:extLst>
            </p:cNvPr>
            <p:cNvSpPr txBox="1"/>
            <p:nvPr/>
          </p:nvSpPr>
          <p:spPr>
            <a:xfrm>
              <a:off x="5450630" y="3486924"/>
              <a:ext cx="191452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latin typeface="Times New Roman"/>
                  <a:ea typeface="Calibri"/>
                  <a:cs typeface="Calibri"/>
                </a:rPr>
                <a:t>dark field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31E191-6712-9D0D-5C36-ECDC4316BCA1}"/>
              </a:ext>
            </a:extLst>
          </p:cNvPr>
          <p:cNvGrpSpPr/>
          <p:nvPr/>
        </p:nvGrpSpPr>
        <p:grpSpPr>
          <a:xfrm>
            <a:off x="9647483" y="3914775"/>
            <a:ext cx="1918197" cy="2036031"/>
            <a:chOff x="8066333" y="3486924"/>
            <a:chExt cx="1918197" cy="2036031"/>
          </a:xfrm>
        </p:grpSpPr>
        <p:pic>
          <p:nvPicPr>
            <p:cNvPr id="15" name="Picture 14" descr="A white rectangle with black border&#10;&#10;Description automatically generated">
              <a:extLst>
                <a:ext uri="{FF2B5EF4-FFF2-40B4-BE49-F238E27FC236}">
                  <a16:creationId xmlns:a16="http://schemas.microsoft.com/office/drawing/2014/main" id="{E320C988-5974-2865-8E38-E415D8F3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6333" y="3951330"/>
              <a:ext cx="1913604" cy="157162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9F45D1-2193-A139-0B06-A7E61577EA30}"/>
                </a:ext>
              </a:extLst>
            </p:cNvPr>
            <p:cNvSpPr txBox="1"/>
            <p:nvPr/>
          </p:nvSpPr>
          <p:spPr>
            <a:xfrm>
              <a:off x="8070005" y="3486924"/>
              <a:ext cx="191452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latin typeface="Times New Roman"/>
                  <a:ea typeface="Calibri"/>
                  <a:cs typeface="Calibri"/>
                </a:rPr>
                <a:t>light field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E385327-00C6-0A87-B4E7-F0B998665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8787"/>
            <a:ext cx="12192000" cy="1578465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CCA3F45-49FD-EEFB-BEAF-AF7AEBD7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A2FB2AD-E9CB-4C5C-91BD-80B7B479CED5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09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4676-4A80-5B72-C91F-247F5E32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Minus log</a:t>
            </a:r>
          </a:p>
        </p:txBody>
      </p:sp>
      <p:pic>
        <p:nvPicPr>
          <p:cNvPr id="10" name="Content Placeholder 9" descr="A x-ray of a train&#10;&#10;Description automatically generated">
            <a:extLst>
              <a:ext uri="{FF2B5EF4-FFF2-40B4-BE49-F238E27FC236}">
                <a16:creationId xmlns:a16="http://schemas.microsoft.com/office/drawing/2014/main" id="{BB8BFE39-EE7F-1E8B-F2F0-99F0A7DF8A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76387" y="2505075"/>
            <a:ext cx="3684588" cy="3684588"/>
          </a:xfrm>
        </p:spPr>
      </p:pic>
      <p:pic>
        <p:nvPicPr>
          <p:cNvPr id="11" name="Content Placeholder 10" descr="X-ray of a tape recorder&#10;&#10;Description automatically generated">
            <a:extLst>
              <a:ext uri="{FF2B5EF4-FFF2-40B4-BE49-F238E27FC236}">
                <a16:creationId xmlns:a16="http://schemas.microsoft.com/office/drawing/2014/main" id="{07193FEF-9715-86CD-A959-33CFEC4A84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1500" y="2505075"/>
            <a:ext cx="3684588" cy="368458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FBB26-15B0-23CD-4368-4CB8478F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F6E6-DDC5-4305-B120-D688C1F89003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42415-A007-473F-C938-3257241D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20E49-6235-5BE7-EC14-627F779E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15</a:t>
            </a:fld>
            <a:endParaRPr lang="en-US"/>
          </a:p>
        </p:txBody>
      </p:sp>
      <p:pic>
        <p:nvPicPr>
          <p:cNvPr id="15" name="Picture 14" descr="A close-up of a number&#10;&#10;Description automatically generated">
            <a:extLst>
              <a:ext uri="{FF2B5EF4-FFF2-40B4-BE49-F238E27FC236}">
                <a16:creationId xmlns:a16="http://schemas.microsoft.com/office/drawing/2014/main" id="{530DA7F0-A9C3-4C75-2D18-79D092C7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574" y="1698741"/>
            <a:ext cx="2428693" cy="788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1A062E-FE60-7166-CFDB-0FABBE2F3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717" y="1726874"/>
            <a:ext cx="2930175" cy="7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1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3046-772C-9524-33B4-258CD3F0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Take many projections</a:t>
            </a:r>
            <a:endParaRPr lang="en-US"/>
          </a:p>
        </p:txBody>
      </p:sp>
      <p:pic>
        <p:nvPicPr>
          <p:cNvPr id="8" name="Content Placeholder 7" descr="A diagram of a radiograph&#10;&#10;Description automatically generated">
            <a:extLst>
              <a:ext uri="{FF2B5EF4-FFF2-40B4-BE49-F238E27FC236}">
                <a16:creationId xmlns:a16="http://schemas.microsoft.com/office/drawing/2014/main" id="{4329FF9C-FDDA-D473-2C33-184CBF29E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0023" y="1825625"/>
            <a:ext cx="4817954" cy="4351338"/>
          </a:xfrm>
        </p:spPr>
      </p:pic>
      <p:pic>
        <p:nvPicPr>
          <p:cNvPr id="9" name="Content Placeholder 8" descr="A close-up of a shell&#10;&#10;Description automatically generated">
            <a:extLst>
              <a:ext uri="{FF2B5EF4-FFF2-40B4-BE49-F238E27FC236}">
                <a16:creationId xmlns:a16="http://schemas.microsoft.com/office/drawing/2014/main" id="{E11436DA-8BAB-8BC2-9FBB-02690FA27C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75149" y="1825625"/>
            <a:ext cx="3375702" cy="435133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5A544-3AAC-69A1-AB94-09CF8B21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75C7-7174-41DA-A7A6-5DFF7A28B5D6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D0796-F032-FC9F-B722-A76B6F25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33CEA-7E10-53DE-C423-B7B5AA9C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3CB49-D422-8BF3-B59F-5FBC142840AD}"/>
              </a:ext>
            </a:extLst>
          </p:cNvPr>
          <p:cNvSpPr txBox="1"/>
          <p:nvPr/>
        </p:nvSpPr>
        <p:spPr>
          <a:xfrm>
            <a:off x="10598727" y="2483921"/>
            <a:ext cx="150420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An x-ray radiograph of a shell measured at the University of Helsinki [1] 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18823-F1E5-3FBF-1A6A-8A9C435FB097}"/>
              </a:ext>
            </a:extLst>
          </p:cNvPr>
          <p:cNvSpPr txBox="1"/>
          <p:nvPr/>
        </p:nvSpPr>
        <p:spPr>
          <a:xfrm>
            <a:off x="7070764" y="6226298"/>
            <a:ext cx="3922486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[1] </a:t>
            </a:r>
            <a:r>
              <a:rPr lang="en-US" sz="1050" err="1">
                <a:ea typeface="+mn-lt"/>
                <a:cs typeface="+mn-lt"/>
              </a:rPr>
              <a:t>Kamutta</a:t>
            </a:r>
            <a:r>
              <a:rPr lang="en-US" sz="1050">
                <a:ea typeface="+mn-lt"/>
                <a:cs typeface="+mn-lt"/>
              </a:rPr>
              <a:t>, E., Mäkinen, S., &amp; Meaney, A. (2022). Cone-Beam Computed Tomography Dataset of a Seashell (1.1.0) [Data set]. </a:t>
            </a:r>
            <a:r>
              <a:rPr lang="en-US" sz="1050" err="1">
                <a:ea typeface="+mn-lt"/>
                <a:cs typeface="+mn-lt"/>
              </a:rPr>
              <a:t>Zenodo</a:t>
            </a:r>
            <a:r>
              <a:rPr lang="en-US" sz="1050">
                <a:ea typeface="+mn-lt"/>
                <a:cs typeface="+mn-lt"/>
              </a:rPr>
              <a:t>. https://doi.org/10.5281/zenodo.6983008</a:t>
            </a:r>
            <a:endParaRPr lang="en-US" sz="10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92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784C-75DD-0BD7-65F2-5C724918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Sinogram: How the attenuation changes as we rotate the object</a:t>
            </a:r>
            <a:endParaRPr lang="en-US"/>
          </a:p>
        </p:txBody>
      </p:sp>
      <p:pic>
        <p:nvPicPr>
          <p:cNvPr id="8" name="Content Placeholder 7" descr="A red and blue rectangle with blue text&#10;&#10;Description automatically generated">
            <a:extLst>
              <a:ext uri="{FF2B5EF4-FFF2-40B4-BE49-F238E27FC236}">
                <a16:creationId xmlns:a16="http://schemas.microsoft.com/office/drawing/2014/main" id="{760C8764-6D6F-6F1F-8827-B1A6CDB3C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158802"/>
            <a:ext cx="3566886" cy="1140699"/>
          </a:xfrm>
        </p:spPr>
      </p:pic>
      <p:pic>
        <p:nvPicPr>
          <p:cNvPr id="9" name="Content Placeholder 8" descr="A close-up of a smoke&#10;&#10;Description automatically generated">
            <a:extLst>
              <a:ext uri="{FF2B5EF4-FFF2-40B4-BE49-F238E27FC236}">
                <a16:creationId xmlns:a16="http://schemas.microsoft.com/office/drawing/2014/main" id="{F48AB719-AD30-2666-4D47-FDA5D6F39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93343" y="1951336"/>
            <a:ext cx="5181600" cy="377334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FAF4D-FDA8-0D3F-F68B-817E967A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4A69-48C4-42F8-8F8A-FDC09F492B05}" type="datetime1">
              <a:rPr lang="en-GB" smtClean="0"/>
              <a:t>04/11/2024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AFEDD-D4ED-71D4-59DD-6F939F2E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F618C-3C1B-FE3D-ADD1-2C14942F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9CE25-25CA-44D9-0E50-7346CD087516}"/>
              </a:ext>
            </a:extLst>
          </p:cNvPr>
          <p:cNvSpPr txBox="1"/>
          <p:nvPr/>
        </p:nvSpPr>
        <p:spPr>
          <a:xfrm>
            <a:off x="10106397" y="2543299"/>
            <a:ext cx="20897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The shell has a much more complex sinogram</a:t>
            </a:r>
          </a:p>
        </p:txBody>
      </p:sp>
    </p:spTree>
    <p:extLst>
      <p:ext uri="{BB962C8B-B14F-4D97-AF65-F5344CB8AC3E}">
        <p14:creationId xmlns:p14="http://schemas.microsoft.com/office/powerpoint/2010/main" val="48988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/>
          <p:nvPr/>
        </p:nvPicPr>
        <p:blipFill>
          <a:blip r:embed="rId2"/>
          <a:stretch/>
        </p:blipFill>
        <p:spPr>
          <a:xfrm>
            <a:off x="1779240" y="1540440"/>
            <a:ext cx="8686440" cy="4876920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ABA864-E5A4-2B59-D473-872780F3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2D82E-8011-3B73-D651-BA8A0211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C644-6523-4B79-A609-A12B83CB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B6A55DA-C822-D9CA-685E-6E06B1366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3E6565B-A307-4D49-BCCE-1E5212D12FDB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01BDAE-1C7B-1AA4-3BFD-365510B6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FBA1A-97BF-4571-9190-7E6F1544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51607-8E7F-49D2-B672-7427F5B8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19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5FB077-C61E-4B0C-A850-09248885E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1" t="3952" r="22662" b="71863"/>
          <a:stretch/>
        </p:blipFill>
        <p:spPr bwMode="auto">
          <a:xfrm>
            <a:off x="2272369" y="1677148"/>
            <a:ext cx="2057401" cy="21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7ED7C8-5DFF-4F33-A3D1-CB906E3AE4DA}"/>
              </a:ext>
            </a:extLst>
          </p:cNvPr>
          <p:cNvSpPr txBox="1"/>
          <p:nvPr/>
        </p:nvSpPr>
        <p:spPr>
          <a:xfrm rot="16200000">
            <a:off x="1133197" y="2583420"/>
            <a:ext cx="1459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Unfiltered</a:t>
            </a:r>
            <a:endParaRPr lang="en-GB" sz="135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C1474-D30A-4AC8-880A-DD893688C42D}"/>
              </a:ext>
            </a:extLst>
          </p:cNvPr>
          <p:cNvSpPr txBox="1"/>
          <p:nvPr/>
        </p:nvSpPr>
        <p:spPr>
          <a:xfrm>
            <a:off x="4210051" y="5775960"/>
            <a:ext cx="236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Courtesy J. </a:t>
            </a:r>
            <a:r>
              <a:rPr lang="en-GB" sz="1400">
                <a:solidFill>
                  <a:srgbClr val="000000"/>
                </a:solidFill>
              </a:rPr>
              <a:t>Jørgensen</a:t>
            </a:r>
            <a:r>
              <a:rPr lang="en-GB" sz="1400"/>
              <a:t>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41E18DD-C15B-492B-A3DB-02B739FE1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2" t="27778" r="22801" b="48936"/>
          <a:stretch/>
        </p:blipFill>
        <p:spPr bwMode="auto">
          <a:xfrm>
            <a:off x="4364256" y="167714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AC0827C-D2D5-4BA1-B5E0-A818418F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3" t="51303" r="23000" b="25411"/>
          <a:stretch/>
        </p:blipFill>
        <p:spPr bwMode="auto">
          <a:xfrm>
            <a:off x="6421657" y="167714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40757A-C9E7-4FA7-A2B1-B133A12F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3" t="74838" r="23000" b="1876"/>
          <a:stretch/>
        </p:blipFill>
        <p:spPr bwMode="auto">
          <a:xfrm>
            <a:off x="8479057" y="168203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1BB058F-DB3C-68B7-5611-9BF9D799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EAF45BC-5459-406D-B2B6-2F2610CC4C2B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2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1010-75E8-F10B-39CC-EEBB8188A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>
                <a:latin typeface="Poppins" panose="00000500000000000000" pitchFamily="2" charset="0"/>
              </a:rPr>
              <a:t>Hands-on training for the </a:t>
            </a:r>
            <a:br>
              <a:rPr lang="en-GB" sz="3600">
                <a:latin typeface="Poppins" panose="00000500000000000000" pitchFamily="2" charset="0"/>
              </a:rPr>
            </a:br>
            <a:r>
              <a:rPr lang="en-GB" sz="3600">
                <a:latin typeface="Poppins" panose="00000500000000000000" pitchFamily="2" charset="0"/>
              </a:rPr>
              <a:t>Core Imaging Library (CIL)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47BD-9595-D747-E915-F4A43C811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en-GB" sz="2400">
                <a:latin typeface="Poppins" panose="00000500000000000000" pitchFamily="2" charset="0"/>
              </a:rPr>
              <a:t>an open-source reconstruction platform for challenging and novel data.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67272-D6A5-E2C0-EBF1-C2F525EEFDD1}"/>
              </a:ext>
            </a:extLst>
          </p:cNvPr>
          <p:cNvSpPr txBox="1"/>
          <p:nvPr/>
        </p:nvSpPr>
        <p:spPr>
          <a:xfrm>
            <a:off x="1524000" y="4636221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Gemma Fardell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pc="-1">
                <a:solidFill>
                  <a:schemeClr val="bg1"/>
                </a:solidFill>
                <a:latin typeface="Arial"/>
                <a:cs typeface="Arial"/>
              </a:rPr>
              <a:t>Jakob Sauer J</a:t>
            </a: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ørgensen – DTU</a:t>
            </a:r>
            <a:endParaRPr lang="da-DK">
              <a:solidFill>
                <a:schemeClr val="bg1"/>
              </a:solidFill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Laura Murgatroyd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Danica Sugic – STFC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Hannah Robarts - STFC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C9D66-51AE-2951-1BFC-FE69D1328923}"/>
              </a:ext>
            </a:extLst>
          </p:cNvPr>
          <p:cNvSpPr txBox="1"/>
          <p:nvPr/>
        </p:nvSpPr>
        <p:spPr>
          <a:xfrm>
            <a:off x="6096000" y="4635142"/>
            <a:ext cx="4572000" cy="1723805"/>
          </a:xfrm>
          <a:prstGeom prst="rect">
            <a:avLst/>
          </a:prstGeom>
          <a:solidFill>
            <a:schemeClr val="tx1">
              <a:alpha val="21961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</a:rPr>
              <a:t>Evangelos Papoutsellis – Finden</a:t>
            </a:r>
            <a:endParaRPr lang="da-DK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</a:rPr>
              <a:t>Edoardo Pasca – STFC</a:t>
            </a:r>
            <a:endParaRPr lang="da-DK" b="1" spc="-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Margaret Duff – STFC </a:t>
            </a:r>
          </a:p>
          <a:p>
            <a:pPr>
              <a:lnSpc>
                <a:spcPct val="120000"/>
              </a:lnSpc>
            </a:pPr>
            <a:r>
              <a:rPr lang="da-DK" b="1" spc="-1">
                <a:solidFill>
                  <a:schemeClr val="bg1"/>
                </a:solidFill>
                <a:latin typeface="Arial"/>
                <a:cs typeface="Arial"/>
              </a:rPr>
              <a:t>Franck Vidal – STFC</a:t>
            </a:r>
          </a:p>
          <a:p>
            <a:pPr>
              <a:lnSpc>
                <a:spcPct val="120000"/>
              </a:lnSpc>
            </a:pPr>
            <a:r>
              <a:rPr lang="da-DK" spc="-1">
                <a:solidFill>
                  <a:schemeClr val="bg1"/>
                </a:solidFill>
                <a:latin typeface="Arial"/>
                <a:cs typeface="Arial"/>
              </a:rPr>
              <a:t>Casper da Casta-Luis - STFC</a:t>
            </a:r>
          </a:p>
        </p:txBody>
      </p:sp>
      <p:pic>
        <p:nvPicPr>
          <p:cNvPr id="15" name="Picture 14" descr="TAB_col_white_background.eps">
            <a:extLst>
              <a:ext uri="{FF2B5EF4-FFF2-40B4-BE49-F238E27FC236}">
                <a16:creationId xmlns:a16="http://schemas.microsoft.com/office/drawing/2014/main" id="{23266814-E15F-ED51-0FF0-EEA7F7F28BF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44894" y="266474"/>
            <a:ext cx="1450546" cy="620093"/>
          </a:xfrm>
          <a:prstGeom prst="rect">
            <a:avLst/>
          </a:prstGeom>
          <a:ln>
            <a:noFill/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F6A5CE9-DA72-D22A-C505-3A5B1C8EB7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02856" y="41805"/>
            <a:ext cx="623171" cy="962660"/>
          </a:xfrm>
          <a:prstGeom prst="rect">
            <a:avLst/>
          </a:prstGeom>
          <a:ln>
            <a:noFill/>
          </a:ln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4F0E057A-F967-A2AB-79E6-416B9C51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45" y="144670"/>
            <a:ext cx="1044517" cy="7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">
            <a:extLst>
              <a:ext uri="{FF2B5EF4-FFF2-40B4-BE49-F238E27FC236}">
                <a16:creationId xmlns:a16="http://schemas.microsoft.com/office/drawing/2014/main" id="{17C4A5E2-61BB-2C73-A830-227F6615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90" y="170974"/>
            <a:ext cx="1034838" cy="7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177FA943-AA73-2198-C599-15D5E3B0C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375" y="206028"/>
            <a:ext cx="1941614" cy="597345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2CBA758-E22A-C718-CCC5-7A5B58D69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3317" y="1312637"/>
            <a:ext cx="2141130" cy="22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DAEC5F-F8C1-9A2D-C4CD-A4628B41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9D5A7-2BE9-4B76-96E4-47BEB03F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1C79B-9C15-40B5-AAF3-68869CFD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20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BA195-2762-46CE-A547-8E9D656E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17" y="1279726"/>
            <a:ext cx="91118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749A1-DAAE-45A8-98A6-90890C78D10A}"/>
              </a:ext>
            </a:extLst>
          </p:cNvPr>
          <p:cNvSpPr txBox="1"/>
          <p:nvPr/>
        </p:nvSpPr>
        <p:spPr>
          <a:xfrm>
            <a:off x="4210051" y="5775960"/>
            <a:ext cx="1682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Courtesy J. </a:t>
            </a:r>
            <a:r>
              <a:rPr lang="en-GB" sz="1350">
                <a:solidFill>
                  <a:srgbClr val="000000"/>
                </a:solidFill>
                <a:latin typeface="Calibri" panose="020F0502020204030204" pitchFamily="34" charset="0"/>
              </a:rPr>
              <a:t>Jørgensen</a:t>
            </a:r>
            <a:r>
              <a:rPr lang="en-GB" sz="135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F2879-B3B8-451C-B39F-20B90B03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05" y="2629735"/>
            <a:ext cx="4153918" cy="2443481"/>
          </a:xfrm>
          <a:prstGeom prst="rect">
            <a:avLst/>
          </a:prstGeom>
          <a:effectLst>
            <a:outerShdw blurRad="812800" dist="50800" dir="5400000" sx="122000" sy="122000" algn="ctr" rotWithShape="0">
              <a:schemeClr val="tx1">
                <a:alpha val="50000"/>
              </a:schemeClr>
            </a:outerShdw>
            <a:softEdge rad="0"/>
          </a:effec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6B28F4-824C-98CE-E61A-C193F01B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5C9032-FE92-489B-A776-4B1B7F860747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712D8C-74A7-DF0A-F633-F56D50EF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FBA1A-97BF-4571-9190-7E6F1544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51607-8E7F-49D2-B672-7427F5B8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140DE-1D88-4849-AAA3-77D2B2A71610}" type="slidenum">
              <a:rPr lang="en-GB" smtClean="0"/>
              <a:t>21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5FB077-C61E-4B0C-A850-09248885E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1" t="3952" r="22662" b="71863"/>
          <a:stretch/>
        </p:blipFill>
        <p:spPr bwMode="auto">
          <a:xfrm>
            <a:off x="2272369" y="1677148"/>
            <a:ext cx="2057401" cy="21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CC9F7D-4E56-4004-979B-C2F3AE9E0810}"/>
              </a:ext>
            </a:extLst>
          </p:cNvPr>
          <p:cNvSpPr txBox="1"/>
          <p:nvPr/>
        </p:nvSpPr>
        <p:spPr>
          <a:xfrm rot="16200000">
            <a:off x="1301494" y="4439981"/>
            <a:ext cx="11224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Filtered</a:t>
            </a:r>
            <a:endParaRPr lang="en-GB" sz="135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ED7C8-5DFF-4F33-A3D1-CB906E3AE4DA}"/>
              </a:ext>
            </a:extLst>
          </p:cNvPr>
          <p:cNvSpPr txBox="1"/>
          <p:nvPr/>
        </p:nvSpPr>
        <p:spPr>
          <a:xfrm rot="16200000">
            <a:off x="1196354" y="2457984"/>
            <a:ext cx="13400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/>
              <a:t>Unfiltered</a:t>
            </a:r>
            <a:endParaRPr lang="en-GB" sz="135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C1474-D30A-4AC8-880A-DD893688C42D}"/>
              </a:ext>
            </a:extLst>
          </p:cNvPr>
          <p:cNvSpPr txBox="1"/>
          <p:nvPr/>
        </p:nvSpPr>
        <p:spPr>
          <a:xfrm>
            <a:off x="4210051" y="5775960"/>
            <a:ext cx="1682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Courtesy J. </a:t>
            </a:r>
            <a:r>
              <a:rPr lang="en-GB" sz="1350">
                <a:solidFill>
                  <a:srgbClr val="000000"/>
                </a:solidFill>
                <a:latin typeface="Calibri" panose="020F0502020204030204" pitchFamily="34" charset="0"/>
              </a:rPr>
              <a:t>Jørgensen</a:t>
            </a:r>
            <a:r>
              <a:rPr lang="en-GB" sz="1350"/>
              <a:t>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41E18DD-C15B-492B-A3DB-02B739FE1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2" t="27778" r="22801" b="48936"/>
          <a:stretch/>
        </p:blipFill>
        <p:spPr bwMode="auto">
          <a:xfrm>
            <a:off x="4364256" y="167714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AC0827C-D2D5-4BA1-B5E0-A818418F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3" t="51303" r="23000" b="25411"/>
          <a:stretch/>
        </p:blipFill>
        <p:spPr bwMode="auto">
          <a:xfrm>
            <a:off x="6421657" y="167714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A40757A-C9E7-4FA7-A2B1-B133A12F1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3" t="74838" r="23000" b="1876"/>
          <a:stretch/>
        </p:blipFill>
        <p:spPr bwMode="auto">
          <a:xfrm>
            <a:off x="8479057" y="167714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4F79155-3D34-43BE-A900-0DA4F96B1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9" t="3949" r="964" b="72765"/>
          <a:stretch/>
        </p:blipFill>
        <p:spPr bwMode="auto">
          <a:xfrm>
            <a:off x="2272369" y="3749428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14A955A-CDCC-4BB6-8BB6-7D30F6EE1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8" t="27651" r="1085" b="49063"/>
          <a:stretch/>
        </p:blipFill>
        <p:spPr bwMode="auto">
          <a:xfrm>
            <a:off x="4374567" y="3766007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AF9C913-2DE2-48C7-9815-A124F2075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8" t="51263" r="965" b="25451"/>
          <a:stretch/>
        </p:blipFill>
        <p:spPr bwMode="auto">
          <a:xfrm>
            <a:off x="6476764" y="3766007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B5D5C1A-52CE-4CCB-AFF6-E7F852177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8" t="74947" r="1085" b="1767"/>
          <a:stretch/>
        </p:blipFill>
        <p:spPr bwMode="auto">
          <a:xfrm>
            <a:off x="8534165" y="3766007"/>
            <a:ext cx="2057401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8C12E7C-995E-0BA3-363A-58CC0B36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82BD2B8-614B-414D-9140-CA6B4CC110D9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7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547A48E-8C5E-8473-F963-B3E5643D7876}"/>
              </a:ext>
            </a:extLst>
          </p:cNvPr>
          <p:cNvSpPr>
            <a:spLocks noGrp="1"/>
          </p:cNvSpPr>
          <p:nvPr/>
        </p:nvSpPr>
        <p:spPr>
          <a:xfrm>
            <a:off x="365553" y="1811530"/>
            <a:ext cx="3868340" cy="414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rgbClr val="009490"/>
                </a:solidFill>
              </a:rPr>
              <a:t>Pros</a:t>
            </a:r>
            <a:endParaRPr lang="en-GB">
              <a:solidFill>
                <a:srgbClr val="00949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D60F8755-A2EC-A3DD-BC1C-23224F349C49}"/>
              </a:ext>
            </a:extLst>
          </p:cNvPr>
          <p:cNvSpPr>
            <a:spLocks noGrp="1"/>
          </p:cNvSpPr>
          <p:nvPr/>
        </p:nvSpPr>
        <p:spPr>
          <a:xfrm>
            <a:off x="134059" y="2225602"/>
            <a:ext cx="6289889" cy="4087181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800"/>
              <a:t>Fast as based on FFT and </a:t>
            </a:r>
            <a:r>
              <a:rPr lang="en-GB" sz="2800" err="1"/>
              <a:t>backprojection</a:t>
            </a:r>
            <a:endParaRPr lang="en-GB" sz="2800"/>
          </a:p>
          <a:p>
            <a:pPr>
              <a:lnSpc>
                <a:spcPct val="100000"/>
              </a:lnSpc>
            </a:pPr>
            <a:r>
              <a:rPr lang="en-GB" sz="2800"/>
              <a:t>Few parameters</a:t>
            </a:r>
          </a:p>
          <a:p>
            <a:pPr>
              <a:lnSpc>
                <a:spcPct val="100000"/>
              </a:lnSpc>
            </a:pPr>
            <a:r>
              <a:rPr lang="en-GB" sz="2800"/>
              <a:t>Typically works very well</a:t>
            </a:r>
          </a:p>
          <a:p>
            <a:pPr>
              <a:lnSpc>
                <a:spcPct val="100000"/>
              </a:lnSpc>
            </a:pPr>
            <a:r>
              <a:rPr lang="en-GB" sz="2800"/>
              <a:t>Reconstruction behaviour well understood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04C61B-F27F-0DB6-865C-9EDEAA6B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5FDC5-43CA-EB25-17B6-2E700984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D473D-1EA5-6E5D-0952-0370294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6580B4D-6F2D-50EC-B95C-87208684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13E91BA-66B2-4C9D-95AE-72EA6D681634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34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BA5279-26A3-7948-8025-35F43DB7C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the Core Imaging Library?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a-DK" sz="2400"/>
              <a:t>A Python library for </a:t>
            </a:r>
            <a:r>
              <a:rPr lang="da-DK" sz="2400" b="1">
                <a:solidFill>
                  <a:srgbClr val="009490"/>
                </a:solidFill>
              </a:rPr>
              <a:t>processing</a:t>
            </a:r>
            <a:r>
              <a:rPr lang="da-DK" sz="2400"/>
              <a:t> and </a:t>
            </a:r>
            <a:r>
              <a:rPr lang="da-DK" sz="2400" b="1">
                <a:solidFill>
                  <a:srgbClr val="009490"/>
                </a:solidFill>
              </a:rPr>
              <a:t>reconstruction</a:t>
            </a:r>
            <a:r>
              <a:rPr lang="da-DK" sz="2400"/>
              <a:t> of tomography data.</a:t>
            </a:r>
          </a:p>
          <a:p>
            <a:pPr>
              <a:lnSpc>
                <a:spcPct val="150000"/>
              </a:lnSpc>
            </a:pPr>
            <a:r>
              <a:rPr lang="da-DK" sz="2400"/>
              <a:t>Optimised standard methods, such as </a:t>
            </a:r>
            <a:r>
              <a:rPr lang="da-DK" sz="2400" b="1"/>
              <a:t>Filtered Back Projection</a:t>
            </a:r>
          </a:p>
          <a:p>
            <a:pPr>
              <a:lnSpc>
                <a:spcPct val="150000"/>
              </a:lnSpc>
            </a:pPr>
            <a:r>
              <a:rPr lang="da-DK" sz="2400"/>
              <a:t>Special emphasis on </a:t>
            </a:r>
            <a:r>
              <a:rPr lang="da-DK" sz="2400" i="1"/>
              <a:t>challenging data sets</a:t>
            </a:r>
            <a:r>
              <a:rPr lang="da-DK" sz="2400"/>
              <a:t>: noisy, non-standard, incomplete, multi-channel, ...</a:t>
            </a:r>
          </a:p>
          <a:p>
            <a:pPr>
              <a:lnSpc>
                <a:spcPct val="150000"/>
              </a:lnSpc>
            </a:pPr>
            <a:r>
              <a:rPr lang="da-DK" sz="2400"/>
              <a:t>Highly modular to allow creation of bespoke pipelines.</a:t>
            </a:r>
          </a:p>
          <a:p>
            <a:pPr>
              <a:lnSpc>
                <a:spcPct val="150000"/>
              </a:lnSpc>
            </a:pPr>
            <a:r>
              <a:rPr lang="da-DK" sz="2400"/>
              <a:t>Apache v2 license.</a:t>
            </a:r>
          </a:p>
          <a:p>
            <a:pPr>
              <a:lnSpc>
                <a:spcPct val="150000"/>
              </a:lnSpc>
            </a:pPr>
            <a:r>
              <a:rPr lang="da-DK" sz="2400"/>
              <a:t>Actively developed on GitHub:    </a:t>
            </a:r>
            <a:r>
              <a:rPr lang="da-DK" sz="2400">
                <a:hlinkClick r:id="rId2"/>
              </a:rPr>
              <a:t>https://github.com/TomographicImaging/CIL</a:t>
            </a:r>
            <a:endParaRPr lang="da-DK" sz="2400"/>
          </a:p>
          <a:p>
            <a:endParaRPr lang="da-DK" sz="2000"/>
          </a:p>
          <a:p>
            <a:endParaRPr lang="da-DK" sz="2000"/>
          </a:p>
          <a:p>
            <a:pPr marL="0" indent="0">
              <a:buNone/>
            </a:pPr>
            <a:endParaRPr lang="da-DK" sz="2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D7851-07E8-63D7-5D73-774B8DCB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8CB4-8D78-09D7-621E-D41267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23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4EDAED5-A160-EB39-A068-D8A94F4D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1C81CA5-979B-47D6-91A7-8DA4115F1A19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8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A16E41-CA5D-BA7B-E5FD-F5B2E45A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999" y="3074017"/>
            <a:ext cx="7408001" cy="328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19F53-9A8C-0DA6-28AA-68112B65A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765"/>
          <a:stretch/>
        </p:blipFill>
        <p:spPr>
          <a:xfrm>
            <a:off x="7211842" y="1008922"/>
            <a:ext cx="4391902" cy="214924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3520FF-F057-D827-DFC6-C0AEC8FA99BE}"/>
              </a:ext>
            </a:extLst>
          </p:cNvPr>
          <p:cNvSpPr txBox="1">
            <a:spLocks/>
          </p:cNvSpPr>
          <p:nvPr/>
        </p:nvSpPr>
        <p:spPr>
          <a:xfrm>
            <a:off x="0" y="1155214"/>
            <a:ext cx="6485004" cy="190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ZEISSDataReader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filename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).</a:t>
            </a:r>
            <a:r>
              <a:rPr lang="en-US" sz="1800" b="0">
                <a:solidFill>
                  <a:srgbClr val="74531F"/>
                </a:solidFill>
                <a:effectLst/>
                <a:latin typeface="Consolas"/>
              </a:rPr>
              <a:t>read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TransmissionAbsorptionConverter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  <a:p>
            <a:pPr marL="0" indent="0">
              <a:buNone/>
            </a:pPr>
            <a:r>
              <a:rPr lang="en-US" sz="1800" b="0" err="1">
                <a:solidFill>
                  <a:srgbClr val="2B91AF"/>
                </a:solidFill>
                <a:effectLst/>
                <a:latin typeface="Consolas"/>
              </a:rPr>
              <a:t>show_geometry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 err="1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 err="1">
                <a:solidFill>
                  <a:srgbClr val="000000"/>
                </a:solidFill>
                <a:effectLst/>
                <a:latin typeface="Consolas"/>
              </a:rPr>
              <a:t>.geometry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recon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 = </a:t>
            </a:r>
            <a:r>
              <a:rPr lang="en-US" sz="1800" b="0">
                <a:solidFill>
                  <a:srgbClr val="2B91AF"/>
                </a:solidFill>
                <a:effectLst/>
                <a:latin typeface="Consolas"/>
              </a:rPr>
              <a:t>FDK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data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).</a:t>
            </a:r>
            <a:r>
              <a:rPr lang="en-US" sz="1800" b="0">
                <a:solidFill>
                  <a:srgbClr val="74531F"/>
                </a:solidFill>
                <a:effectLst/>
                <a:latin typeface="Consolas"/>
              </a:rPr>
              <a:t>run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()</a:t>
            </a:r>
          </a:p>
          <a:p>
            <a:pPr marL="0" indent="0">
              <a:buNone/>
            </a:pPr>
            <a:r>
              <a:rPr lang="en-US" sz="1800" b="0">
                <a:solidFill>
                  <a:srgbClr val="2B91AF"/>
                </a:solidFill>
                <a:effectLst/>
                <a:latin typeface="Consolas"/>
              </a:rPr>
              <a:t>show2D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(</a:t>
            </a:r>
            <a:r>
              <a:rPr lang="en-US" sz="1800" b="0">
                <a:solidFill>
                  <a:srgbClr val="1F377F"/>
                </a:solidFill>
                <a:effectLst/>
                <a:latin typeface="Consolas"/>
              </a:rPr>
              <a:t>recon</a:t>
            </a:r>
            <a:r>
              <a:rPr lang="en-US" sz="1800" b="0">
                <a:solidFill>
                  <a:srgbClr val="000000"/>
                </a:solidFill>
                <a:effectLst/>
                <a:latin typeface="Consolas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15CA8-FFFF-9526-0A4B-490DACB37D3A}"/>
              </a:ext>
            </a:extLst>
          </p:cNvPr>
          <p:cNvCxnSpPr>
            <a:cxnSpLocks/>
          </p:cNvCxnSpPr>
          <p:nvPr/>
        </p:nvCxnSpPr>
        <p:spPr>
          <a:xfrm>
            <a:off x="3749208" y="2083543"/>
            <a:ext cx="4404192" cy="17490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1BB574-2117-39F6-EDAD-6AA48912CB53}"/>
              </a:ext>
            </a:extLst>
          </p:cNvPr>
          <p:cNvCxnSpPr>
            <a:cxnSpLocks/>
          </p:cNvCxnSpPr>
          <p:nvPr/>
        </p:nvCxnSpPr>
        <p:spPr>
          <a:xfrm>
            <a:off x="2141461" y="2840245"/>
            <a:ext cx="2357093" cy="66545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D5384B-00F2-7281-EA2E-7BDA9A4B4A52}"/>
              </a:ext>
            </a:extLst>
          </p:cNvPr>
          <p:cNvSpPr txBox="1"/>
          <p:nvPr/>
        </p:nvSpPr>
        <p:spPr>
          <a:xfrm>
            <a:off x="0" y="3158164"/>
            <a:ext cx="460785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Data readers/writers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Pre-processing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Image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/>
              <a:t>Near math </a:t>
            </a:r>
            <a:r>
              <a:rPr lang="en-GB" sz="2400"/>
              <a:t>optimisation syntax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Visualisation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2D, 3D and 4D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TIGRE and ASTRA backend</a:t>
            </a:r>
            <a:endParaRPr lang="en-GB" sz="2400">
              <a:cs typeface="Calibri"/>
            </a:endParaRPr>
          </a:p>
          <a:p>
            <a:pPr algn="ctr"/>
            <a:r>
              <a:rPr lang="en-GB" sz="3600" u="sng">
                <a:solidFill>
                  <a:schemeClr val="accent5">
                    <a:lumMod val="50000"/>
                  </a:schemeClr>
                </a:solidFill>
                <a:hlinkClick r:id="rId4"/>
              </a:rPr>
              <a:t>ccpi.ac.uk/CIL</a:t>
            </a:r>
            <a:endParaRPr lang="en-US" sz="3600" u="sng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/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88E9E-7050-34E2-3186-BC66C446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bg1"/>
                </a:solidFill>
              </a:rPr>
              <a:t>Core Imaging Library for CT and other inverse problems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E0AC2-5428-C03D-91E8-D18080B4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26EEA-11CC-3E68-5DDE-DD61AED2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24</a:t>
            </a:fld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B9E3A1B-5EB1-E57E-9E8D-B3CF21BA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4157609-2B72-45DE-A7F4-94CE8BA99443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535275-EA28-DEE3-6150-B256AB0D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is CIL for?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709A9-9100-4B16-83A2-263F41C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en-US">
                <a:solidFill>
                  <a:srgbClr val="993DBB"/>
                </a:solidFill>
                <a:ea typeface="+mn-lt"/>
                <a:cs typeface="+mn-lt"/>
              </a:rPr>
              <a:t>CT experimentalists </a:t>
            </a:r>
            <a:endParaRPr lang="en-US">
              <a:solidFill>
                <a:srgbClr val="993DBB"/>
              </a:solidFill>
            </a:endParaRPr>
          </a:p>
          <a:p>
            <a:pPr lvl="1"/>
            <a:r>
              <a:rPr lang="en-US" b="1" err="1">
                <a:solidFill>
                  <a:srgbClr val="009490"/>
                </a:solidFill>
                <a:ea typeface="+mn-lt"/>
                <a:cs typeface="+mn-lt"/>
              </a:rPr>
              <a:t>Optimised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standard algorithms for large data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Batch processing</a:t>
            </a:r>
          </a:p>
          <a:p>
            <a:pPr lvl="1"/>
            <a:r>
              <a:rPr lang="en-US">
                <a:ea typeface="+mn-lt"/>
                <a:cs typeface="+mn-lt"/>
              </a:rPr>
              <a:t>To </a:t>
            </a:r>
            <a:r>
              <a:rPr lang="en-US" err="1">
                <a:ea typeface="+mn-lt"/>
                <a:cs typeface="+mn-lt"/>
              </a:rPr>
              <a:t>utilise</a:t>
            </a:r>
            <a:r>
              <a:rPr lang="en-US">
                <a:ea typeface="+mn-lt"/>
                <a:cs typeface="+mn-lt"/>
              </a:rPr>
              <a:t> reconstruction algorithms for </a:t>
            </a:r>
            <a:r>
              <a:rPr lang="en-US" b="1">
                <a:solidFill>
                  <a:srgbClr val="009490"/>
                </a:solidFill>
                <a:ea typeface="+mn-lt"/>
                <a:cs typeface="+mn-lt"/>
              </a:rPr>
              <a:t>poor data quality </a:t>
            </a:r>
            <a:r>
              <a:rPr lang="en-US">
                <a:ea typeface="+mn-lt"/>
                <a:cs typeface="+mn-lt"/>
              </a:rPr>
              <a:t>or to handle novel imaging modalities</a:t>
            </a:r>
            <a:endParaRPr lang="en-US"/>
          </a:p>
          <a:p>
            <a:pPr lvl="1"/>
            <a:endParaRPr lang="en-US"/>
          </a:p>
          <a:p>
            <a:r>
              <a:rPr lang="en-US">
                <a:solidFill>
                  <a:srgbClr val="993DBB"/>
                </a:solidFill>
                <a:ea typeface="+mn-lt"/>
                <a:cs typeface="+mn-lt"/>
              </a:rPr>
              <a:t>Image processing specialists</a:t>
            </a:r>
            <a:endParaRPr lang="en-US">
              <a:solidFill>
                <a:srgbClr val="993DBB"/>
              </a:solidFill>
            </a:endParaRPr>
          </a:p>
          <a:p>
            <a:pPr lvl="1"/>
            <a:r>
              <a:rPr lang="en-US">
                <a:ea typeface="+mn-lt"/>
                <a:cs typeface="+mn-lt"/>
              </a:rPr>
              <a:t>To easily implement new reconstruction algorithms </a:t>
            </a:r>
            <a:endParaRPr lang="en-US"/>
          </a:p>
          <a:p>
            <a:pPr lvl="1"/>
            <a:r>
              <a:rPr lang="en-US" b="1">
                <a:solidFill>
                  <a:srgbClr val="009490"/>
                </a:solidFill>
                <a:ea typeface="+mn-lt"/>
                <a:cs typeface="+mn-lt"/>
              </a:rPr>
              <a:t>Assess</a:t>
            </a:r>
            <a:r>
              <a:rPr lang="en-US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them against existing ones. </a:t>
            </a:r>
            <a:endParaRPr lang="en-US"/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5F22F-45D7-DB1B-290D-04BC2C84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47D5-D0C4-5E60-56A4-5484252A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25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0C0126A-4DDB-5A93-1238-8E07A0BB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BB89FFB-6FA6-4153-97B9-711587A201D4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2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n-ea"/>
                <a:cs typeface="+mn-cs"/>
              </a:rPr>
              <a:t>CIL Module Structure and Contents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tomography@stfc.ac.uk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140DE-1D88-4849-AAA3-77D2B2A71610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17" y="2125266"/>
            <a:ext cx="6158964" cy="261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2205" y="5190797"/>
            <a:ext cx="6447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0000"/>
                </a:solidFill>
                <a:latin typeface="Calibri" panose="020F0502020204030204" pitchFamily="34" charset="0"/>
              </a:rPr>
              <a:t>Jørgensen </a:t>
            </a:r>
            <a:r>
              <a:rPr lang="en-GB" sz="1050"/>
              <a:t>et al. 2021:  </a:t>
            </a:r>
            <a:r>
              <a:rPr lang="en-US" sz="1050" i="1" spc="-1">
                <a:solidFill>
                  <a:srgbClr val="000000"/>
                </a:solidFill>
              </a:rPr>
              <a:t>Core Imaging Library - Part I: a versatile Python framework for tomographic imaging, </a:t>
            </a:r>
            <a:r>
              <a:rPr lang="en-US" sz="1050" spc="-1">
                <a:solidFill>
                  <a:srgbClr val="000000"/>
                </a:solidFill>
              </a:rPr>
              <a:t>Phil. Trans. R. Soc. A, </a:t>
            </a:r>
            <a:r>
              <a:rPr lang="en-US" sz="1050" b="1" spc="-1">
                <a:solidFill>
                  <a:srgbClr val="000000"/>
                </a:solidFill>
              </a:rPr>
              <a:t>379</a:t>
            </a:r>
            <a:r>
              <a:rPr lang="en-US" sz="1050" spc="-1">
                <a:solidFill>
                  <a:srgbClr val="000000"/>
                </a:solidFill>
              </a:rPr>
              <a:t>, 20200192:  </a:t>
            </a:r>
            <a:r>
              <a:rPr lang="en-US" sz="1050" spc="-1">
                <a:solidFill>
                  <a:srgbClr val="000000"/>
                </a:solidFill>
                <a:hlinkClick r:id="rId3"/>
              </a:rPr>
              <a:t>https://doi.org/10.1098/rsta.2020.0192</a:t>
            </a:r>
            <a:endParaRPr lang="en-US" sz="1050" spc="-1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E806BD-9706-48E4-A46D-0EA420574A59}"/>
              </a:ext>
            </a:extLst>
          </p:cNvPr>
          <p:cNvSpPr txBox="1"/>
          <p:nvPr/>
        </p:nvSpPr>
        <p:spPr>
          <a:xfrm>
            <a:off x="2872204" y="5812398"/>
            <a:ext cx="7324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The </a:t>
            </a:r>
            <a:r>
              <a:rPr lang="en-GB" sz="1200" b="1" err="1"/>
              <a:t>cil.plugins</a:t>
            </a:r>
            <a:r>
              <a:rPr lang="en-GB" sz="1200" b="1"/>
              <a:t> </a:t>
            </a:r>
            <a:r>
              <a:rPr lang="en-GB" sz="1200"/>
              <a:t>module contains wrapper code for other software and third-party libraries that need to be installed separately to be used by CIL.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C7D36-6169-EBF7-1777-33AB53539C64}"/>
              </a:ext>
            </a:extLst>
          </p:cNvPr>
          <p:cNvSpPr txBox="1"/>
          <p:nvPr/>
        </p:nvSpPr>
        <p:spPr>
          <a:xfrm>
            <a:off x="9277887" y="2926080"/>
            <a:ext cx="1096744" cy="30008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0E7CA-F49D-4461-051A-B138C1914207}"/>
              </a:ext>
            </a:extLst>
          </p:cNvPr>
          <p:cNvSpPr txBox="1"/>
          <p:nvPr/>
        </p:nvSpPr>
        <p:spPr>
          <a:xfrm>
            <a:off x="9277886" y="3333750"/>
            <a:ext cx="1017270" cy="30008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/>
              <a:t>FBP/FDK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F235C5-8FE0-9ED8-F191-1C86DB0028ED}"/>
              </a:ext>
            </a:extLst>
          </p:cNvPr>
          <p:cNvCxnSpPr/>
          <p:nvPr/>
        </p:nvCxnSpPr>
        <p:spPr>
          <a:xfrm>
            <a:off x="7189471" y="2549353"/>
            <a:ext cx="2130326" cy="3314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92D5700-9630-21EE-90FD-75377299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81FC26-6C99-4F90-958C-888BB3ED7C7F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C732-219D-8A73-8C54-C95A6394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AA4C4-2E7F-E853-89E4-4346AFE3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80C3-F739-457C-B659-60B5CD033E22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AA17E-124F-CAE7-7892-B38B04FF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34B0-28D1-BCAF-179F-073990E3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A diagram of a diagram of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9551F5F6-C4A9-1612-AEFA-67C70F4FA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89" y="1436243"/>
            <a:ext cx="5120068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5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D03664-28E8-4D2A-99A2-11E64409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472" y="1541315"/>
            <a:ext cx="6504244" cy="5256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7E563-6096-0FEB-BA64-C8633856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Documentation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6A550-40CF-CB55-8914-EDA7302D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CD5F1-6EDD-B6A9-6C61-7CF7E5E1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BF2A5D0-189B-7C5A-C610-C61C34D5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36" y="1306285"/>
            <a:ext cx="8277785" cy="5417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A7B44-487F-476D-8CAF-7959F5EF9258}"/>
              </a:ext>
            </a:extLst>
          </p:cNvPr>
          <p:cNvSpPr txBox="1"/>
          <p:nvPr/>
        </p:nvSpPr>
        <p:spPr>
          <a:xfrm>
            <a:off x="-2309" y="5625433"/>
            <a:ext cx="66040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u="sng">
                <a:solidFill>
                  <a:schemeClr val="tx2"/>
                </a:solidFill>
                <a:ea typeface="+mn-lt"/>
                <a:cs typeface="+mn-lt"/>
              </a:rPr>
              <a:t>https://tomographicimaging.github.io/CIL</a:t>
            </a:r>
            <a:endParaRPr lang="en-US" sz="2800" u="sng">
              <a:solidFill>
                <a:schemeClr val="tx2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B60DF6-7A89-E389-9553-CEF49EFB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D5E7-E6B0-42DF-A51D-647F37F3B7EF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49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A54C-3BA6-F455-78BC-5C3E0701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CIL Module Structure and Contents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tomography@stfc.ac.uk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140DE-1D88-4849-AAA3-77D2B2A7161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17" y="2125266"/>
            <a:ext cx="6158964" cy="261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2205" y="5190797"/>
            <a:ext cx="64475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rgbClr val="000000"/>
                </a:solidFill>
                <a:latin typeface="Calibri" panose="020F0502020204030204" pitchFamily="34" charset="0"/>
              </a:rPr>
              <a:t>Jørgensen </a:t>
            </a:r>
            <a:r>
              <a:rPr lang="en-GB" sz="1050"/>
              <a:t>et al. 2021:  </a:t>
            </a:r>
            <a:r>
              <a:rPr lang="en-US" sz="1050" i="1" spc="-1">
                <a:solidFill>
                  <a:srgbClr val="000000"/>
                </a:solidFill>
              </a:rPr>
              <a:t>Core Imaging Library - Part I: a versatile Python framework for tomographic imaging, </a:t>
            </a:r>
            <a:r>
              <a:rPr lang="en-US" sz="1050" spc="-1">
                <a:solidFill>
                  <a:srgbClr val="000000"/>
                </a:solidFill>
              </a:rPr>
              <a:t>Phil. Trans. R. Soc. A, </a:t>
            </a:r>
            <a:r>
              <a:rPr lang="en-US" sz="1050" b="1" spc="-1">
                <a:solidFill>
                  <a:srgbClr val="000000"/>
                </a:solidFill>
              </a:rPr>
              <a:t>379</a:t>
            </a:r>
            <a:r>
              <a:rPr lang="en-US" sz="1050" spc="-1">
                <a:solidFill>
                  <a:srgbClr val="000000"/>
                </a:solidFill>
              </a:rPr>
              <a:t>, 20200192:  </a:t>
            </a:r>
            <a:r>
              <a:rPr lang="en-US" sz="1050" spc="-1">
                <a:solidFill>
                  <a:srgbClr val="000000"/>
                </a:solidFill>
                <a:hlinkClick r:id="rId3"/>
              </a:rPr>
              <a:t>https://doi.org/10.1098/rsta.2020.0192</a:t>
            </a:r>
            <a:endParaRPr lang="en-US" sz="1050" spc="-1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35952-E0B6-44B4-9440-93082C26479E}"/>
              </a:ext>
            </a:extLst>
          </p:cNvPr>
          <p:cNvSpPr txBox="1"/>
          <p:nvPr/>
        </p:nvSpPr>
        <p:spPr>
          <a:xfrm>
            <a:off x="9277887" y="2926080"/>
            <a:ext cx="1096744" cy="30008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19CC6-C59D-4AE0-ADB0-3075FFE8C85F}"/>
              </a:ext>
            </a:extLst>
          </p:cNvPr>
          <p:cNvSpPr txBox="1"/>
          <p:nvPr/>
        </p:nvSpPr>
        <p:spPr>
          <a:xfrm>
            <a:off x="9277886" y="3333750"/>
            <a:ext cx="1017270" cy="30008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/>
              <a:t>FBP/FDK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7252A-DAF8-4470-B2DC-0EB89BC88DD4}"/>
              </a:ext>
            </a:extLst>
          </p:cNvPr>
          <p:cNvSpPr txBox="1"/>
          <p:nvPr/>
        </p:nvSpPr>
        <p:spPr>
          <a:xfrm>
            <a:off x="9277886" y="3747871"/>
            <a:ext cx="1017270" cy="300082"/>
          </a:xfrm>
          <a:prstGeom prst="rect">
            <a:avLst/>
          </a:prstGeom>
          <a:solidFill>
            <a:srgbClr val="F2F2FF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425601036">
                  <a:custGeom>
                    <a:avLst/>
                    <a:gdLst>
                      <a:gd name="connsiteX0" fmla="*/ 0 w 1356360"/>
                      <a:gd name="connsiteY0" fmla="*/ 0 h 369332"/>
                      <a:gd name="connsiteX1" fmla="*/ 664616 w 1356360"/>
                      <a:gd name="connsiteY1" fmla="*/ 0 h 369332"/>
                      <a:gd name="connsiteX2" fmla="*/ 1356360 w 1356360"/>
                      <a:gd name="connsiteY2" fmla="*/ 0 h 369332"/>
                      <a:gd name="connsiteX3" fmla="*/ 1356360 w 1356360"/>
                      <a:gd name="connsiteY3" fmla="*/ 369332 h 369332"/>
                      <a:gd name="connsiteX4" fmla="*/ 691744 w 1356360"/>
                      <a:gd name="connsiteY4" fmla="*/ 369332 h 369332"/>
                      <a:gd name="connsiteX5" fmla="*/ 0 w 1356360"/>
                      <a:gd name="connsiteY5" fmla="*/ 369332 h 369332"/>
                      <a:gd name="connsiteX6" fmla="*/ 0 w 1356360"/>
                      <a:gd name="connsiteY6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56360" h="369332" fill="none" extrusionOk="0">
                        <a:moveTo>
                          <a:pt x="0" y="0"/>
                        </a:moveTo>
                        <a:cubicBezTo>
                          <a:pt x="221312" y="-16152"/>
                          <a:pt x="392392" y="-2828"/>
                          <a:pt x="664616" y="0"/>
                        </a:cubicBezTo>
                        <a:cubicBezTo>
                          <a:pt x="936840" y="2828"/>
                          <a:pt x="1080254" y="20828"/>
                          <a:pt x="1356360" y="0"/>
                        </a:cubicBezTo>
                        <a:cubicBezTo>
                          <a:pt x="1356527" y="74357"/>
                          <a:pt x="1359285" y="220952"/>
                          <a:pt x="1356360" y="369332"/>
                        </a:cubicBezTo>
                        <a:cubicBezTo>
                          <a:pt x="1043306" y="355846"/>
                          <a:pt x="987465" y="338768"/>
                          <a:pt x="691744" y="369332"/>
                        </a:cubicBezTo>
                        <a:cubicBezTo>
                          <a:pt x="396023" y="399896"/>
                          <a:pt x="233046" y="355514"/>
                          <a:pt x="0" y="369332"/>
                        </a:cubicBezTo>
                        <a:cubicBezTo>
                          <a:pt x="-9096" y="234955"/>
                          <a:pt x="18105" y="113200"/>
                          <a:pt x="0" y="0"/>
                        </a:cubicBezTo>
                        <a:close/>
                      </a:path>
                      <a:path w="1356360" h="369332" stroke="0" extrusionOk="0">
                        <a:moveTo>
                          <a:pt x="0" y="0"/>
                        </a:moveTo>
                        <a:cubicBezTo>
                          <a:pt x="189962" y="15141"/>
                          <a:pt x="487898" y="-5276"/>
                          <a:pt x="651053" y="0"/>
                        </a:cubicBezTo>
                        <a:cubicBezTo>
                          <a:pt x="814208" y="5276"/>
                          <a:pt x="1104585" y="-23451"/>
                          <a:pt x="1356360" y="0"/>
                        </a:cubicBezTo>
                        <a:cubicBezTo>
                          <a:pt x="1359809" y="152588"/>
                          <a:pt x="1354087" y="217889"/>
                          <a:pt x="1356360" y="369332"/>
                        </a:cubicBezTo>
                        <a:cubicBezTo>
                          <a:pt x="1083860" y="356983"/>
                          <a:pt x="941769" y="340276"/>
                          <a:pt x="718871" y="369332"/>
                        </a:cubicBezTo>
                        <a:cubicBezTo>
                          <a:pt x="495973" y="398388"/>
                          <a:pt x="353131" y="370360"/>
                          <a:pt x="0" y="369332"/>
                        </a:cubicBezTo>
                        <a:cubicBezTo>
                          <a:pt x="8258" y="280808"/>
                          <a:pt x="-5836" y="1319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chemeClr val="bg2">
                    <a:lumMod val="75000"/>
                  </a:schemeClr>
                </a:solidFill>
              </a:rPr>
              <a:t>iterative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BAEC7-CA3D-4262-B416-38B6063E09EB}"/>
              </a:ext>
            </a:extLst>
          </p:cNvPr>
          <p:cNvSpPr txBox="1"/>
          <p:nvPr/>
        </p:nvSpPr>
        <p:spPr>
          <a:xfrm>
            <a:off x="9441366" y="4161997"/>
            <a:ext cx="853790" cy="507831"/>
          </a:xfrm>
          <a:prstGeom prst="rect">
            <a:avLst/>
          </a:prstGeom>
          <a:solidFill>
            <a:srgbClr val="F2F2FF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sz="1350">
                <a:solidFill>
                  <a:schemeClr val="bg2">
                    <a:lumMod val="75000"/>
                  </a:schemeClr>
                </a:solidFill>
              </a:rPr>
              <a:t>PDHG+TV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02F52E-6C0D-481A-9FFC-03AD366437E6}"/>
              </a:ext>
            </a:extLst>
          </p:cNvPr>
          <p:cNvCxnSpPr/>
          <p:nvPr/>
        </p:nvCxnSpPr>
        <p:spPr>
          <a:xfrm>
            <a:off x="7189471" y="2549353"/>
            <a:ext cx="2130326" cy="3314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D00AFF9-D456-2DD2-552E-B31F00DA9CBE}"/>
              </a:ext>
            </a:extLst>
          </p:cNvPr>
          <p:cNvSpPr/>
          <p:nvPr/>
        </p:nvSpPr>
        <p:spPr>
          <a:xfrm>
            <a:off x="5063924" y="2508931"/>
            <a:ext cx="1074765" cy="2656390"/>
          </a:xfrm>
          <a:prstGeom prst="ellipse">
            <a:avLst/>
          </a:prstGeom>
          <a:noFill/>
          <a:ln w="38100">
            <a:solidFill>
              <a:srgbClr val="009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62C559-BB0F-110D-36FE-D24D213A88A7}"/>
              </a:ext>
            </a:extLst>
          </p:cNvPr>
          <p:cNvSpPr/>
          <p:nvPr/>
        </p:nvSpPr>
        <p:spPr>
          <a:xfrm>
            <a:off x="2872201" y="2699604"/>
            <a:ext cx="1225237" cy="2322961"/>
          </a:xfrm>
          <a:prstGeom prst="ellipse">
            <a:avLst/>
          </a:prstGeom>
          <a:noFill/>
          <a:ln w="38100">
            <a:solidFill>
              <a:srgbClr val="009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00FF-243C-CD37-C63F-7B6D6E4048AC}"/>
              </a:ext>
            </a:extLst>
          </p:cNvPr>
          <p:cNvSpPr/>
          <p:nvPr/>
        </p:nvSpPr>
        <p:spPr>
          <a:xfrm>
            <a:off x="9167325" y="2366175"/>
            <a:ext cx="1394750" cy="2656390"/>
          </a:xfrm>
          <a:prstGeom prst="ellipse">
            <a:avLst/>
          </a:prstGeom>
          <a:noFill/>
          <a:ln w="38100">
            <a:solidFill>
              <a:srgbClr val="009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20A4EFE-5A74-B1E1-1224-6E47B550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6F224A-5277-4FE1-9ED9-0B2E430E7188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1857-FBF7-8EEC-DBA4-933615E3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Our goals with this course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C0A6D-1727-7CD3-D51D-D7FDE77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C9185-7B54-706A-DC1E-E7618B61C68A}"/>
              </a:ext>
            </a:extLst>
          </p:cNvPr>
          <p:cNvSpPr txBox="1"/>
          <p:nvPr/>
        </p:nvSpPr>
        <p:spPr>
          <a:xfrm>
            <a:off x="441158" y="1784683"/>
            <a:ext cx="1157036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800">
                <a:cs typeface="Calibri"/>
              </a:rPr>
              <a:t>Give an overview of CT data processing with CIL</a:t>
            </a: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cs typeface="Calibri"/>
              </a:rPr>
              <a:t>Support you in trying out CIL with our </a:t>
            </a:r>
            <a:r>
              <a:rPr lang="en-GB" sz="2800" err="1">
                <a:cs typeface="Calibri"/>
              </a:rPr>
              <a:t>Jupyter</a:t>
            </a:r>
            <a:r>
              <a:rPr lang="en-GB" sz="2800">
                <a:cs typeface="Calibri"/>
              </a:rPr>
              <a:t> notebook demos on the cloud</a:t>
            </a:r>
            <a:endParaRPr lang="en-GB" sz="28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800">
              <a:cs typeface="Calibr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09489C-0D3B-83F4-E9FB-DE11FE9D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5BD3-4ABE-4C17-A504-B934C7831F74}" type="datetime1">
              <a:rPr lang="en-GB" smtClean="0"/>
              <a:t>04/11/2024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295AD9-3BFE-472E-A84A-586149356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</p:spTree>
    <p:extLst>
      <p:ext uri="{BB962C8B-B14F-4D97-AF65-F5344CB8AC3E}">
        <p14:creationId xmlns:p14="http://schemas.microsoft.com/office/powerpoint/2010/main" val="193844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1490A4-EBC1-1814-D825-725A3455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n-ea"/>
                <a:cs typeface="+mn-cs"/>
              </a:rPr>
              <a:t>Example: Walnut reconstruction!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CFA80D-261F-217E-DF7C-CC105D5FB4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1502" y="1535617"/>
            <a:ext cx="8393112" cy="946150"/>
          </a:xfrm>
        </p:spPr>
        <p:txBody>
          <a:bodyPr/>
          <a:lstStyle/>
          <a:p>
            <a:r>
              <a:rPr lang="en-US" sz="2000" b="1">
                <a:ea typeface="+mj-lt"/>
                <a:cs typeface="+mj-lt"/>
              </a:rPr>
              <a:t>CIL-Demos/examples/1_Introduction /</a:t>
            </a:r>
            <a:r>
              <a:rPr lang="en-GB" sz="2000" b="1">
                <a:ea typeface="+mj-lt"/>
                <a:cs typeface="+mj-lt"/>
              </a:rPr>
              <a:t>01_intro_walnut_conebeam.ipynb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D285D-5104-CD8D-D58C-8DEB508E4641}"/>
              </a:ext>
            </a:extLst>
          </p:cNvPr>
          <p:cNvSpPr txBox="1"/>
          <p:nvPr/>
        </p:nvSpPr>
        <p:spPr>
          <a:xfrm>
            <a:off x="1991502" y="2661882"/>
            <a:ext cx="8393112" cy="221599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Learning Objectives: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Load and investigate a ZEISS data set.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Apply CIL's </a:t>
            </a:r>
            <a:r>
              <a:rPr lang="en-GB" err="1"/>
              <a:t>TransmissionAbsorptionConverter</a:t>
            </a:r>
            <a:r>
              <a:rPr lang="en-GB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Compute FDK reconstruction using CIL and compare with a reconstruction made from fewer projections.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/>
              <a:t>Write out the reconstructed image to a TIFF stack.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8039E6-CE5B-4FEF-CB3D-2DD27144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B63B5E-4410-4193-2A90-FA13044A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0EF17-B1FF-4CC4-73E6-D76BB79B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EFD589E-A656-46D2-BC4F-F178B7DCF095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41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D8FCC-2C17-FC02-54C5-A1F97CA5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7916714-4717-43F8-954D-70A0699BCAC0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CD055-2CFF-A341-7C28-120306FB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C2B12-8486-4C3E-1595-5EA84B2C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54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 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Geometry, Data Reading and FBP/FDK Reconstruction – 1:10-1:45 </a:t>
            </a:r>
            <a:r>
              <a:rPr lang="en-US" sz="1400" spc="-1"/>
              <a:t>(Lead: Franck)</a:t>
            </a:r>
            <a:endParaRPr lang="en-US" sz="140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Icebreaker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 to CT and FBP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</a:t>
            </a:r>
            <a:r>
              <a:rPr lang="en-US" sz="1400" spc="-1">
                <a:ea typeface="+mn-lt"/>
                <a:cs typeface="+mn-lt"/>
              </a:rPr>
              <a:t> to CIL</a:t>
            </a:r>
            <a:endParaRPr lang="en-US"/>
          </a:p>
          <a:p>
            <a:pPr marL="718820" indent="-342900"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Cloud setup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Notebook demonstration: </a:t>
            </a:r>
            <a:r>
              <a:rPr lang="es-ES" sz="1400" spc="-1">
                <a:ea typeface="+mn-lt"/>
                <a:cs typeface="+mn-lt"/>
              </a:rPr>
              <a:t>1_Introduction/01_intro_walnut_conebeam.ipynb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rgbClr val="009490"/>
                </a:solidFill>
              </a:rPr>
              <a:t>Pre-processing – 1:45-2:30 </a:t>
            </a: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(Lead: Laura)</a:t>
            </a:r>
            <a:endParaRPr lang="en-US" sz="1400" b="1" spc="-1">
              <a:solidFill>
                <a:srgbClr val="009490"/>
              </a:solidFill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Introduction to pre-processing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Notebook: </a:t>
            </a:r>
            <a:r>
              <a:rPr lang="es-ES" sz="1400" b="1">
                <a:solidFill>
                  <a:srgbClr val="009490"/>
                </a:solidFill>
                <a:ea typeface="+mj-lt"/>
                <a:cs typeface="+mj-lt"/>
              </a:rPr>
              <a:t>1_Introduction/02_intro_sandstone_parallel_roi.ipynb</a:t>
            </a:r>
            <a:endParaRPr lang="en-US" sz="1400" b="1">
              <a:solidFill>
                <a:srgbClr val="009490"/>
              </a:solidFill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Introduction to Iterative Reconstruction - 2:45-3:45 </a:t>
            </a:r>
            <a:r>
              <a:rPr lang="en-US" sz="1400" spc="-1"/>
              <a:t>(Lead: Franck)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1_Introduction/04_FBP_CGLS_SIRT.ipynb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Time to explore and discuss – 4:00-4:50 </a:t>
            </a:r>
            <a:r>
              <a:rPr lang="en-US" sz="1400" spc="-1">
                <a:ea typeface="+mn-lt"/>
                <a:cs typeface="Calibri"/>
              </a:rPr>
              <a:t>(Lead: Laura)</a:t>
            </a:r>
            <a:endParaRPr lang="en-US" sz="1400" b="1" spc="-1"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Calibri"/>
              </a:rPr>
              <a:t>Introduction </a:t>
            </a:r>
            <a:r>
              <a:rPr lang="en-US" sz="1400" spc="-1">
                <a:ea typeface="+mn-lt"/>
                <a:cs typeface="+mn-lt"/>
              </a:rPr>
              <a:t>Option A: Further Pre-processing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B: Geometry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C: Iterative Reconstruction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4:50-5:00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100" b="1" spc="-1">
                <a:ea typeface="+mn-lt"/>
                <a:cs typeface="+mn-lt"/>
              </a:rPr>
              <a:t>- </a:t>
            </a:r>
            <a:r>
              <a:rPr lang="en-US" sz="1400" spc="-1">
                <a:ea typeface="+mn-lt"/>
                <a:cs typeface="Calibri"/>
              </a:rPr>
              <a:t>Feedback (post its)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08A05-34F1-DCB1-AD8C-D94AB467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3FB0-2B8E-4814-B914-6F1A4099C3FB}" type="datetime1">
              <a:rPr lang="en-GB" smtClean="0"/>
              <a:t>04/11/2024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D77946-5FDC-2AE3-0990-B3CCC9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</p:spTree>
    <p:extLst>
      <p:ext uri="{BB962C8B-B14F-4D97-AF65-F5344CB8AC3E}">
        <p14:creationId xmlns:p14="http://schemas.microsoft.com/office/powerpoint/2010/main" val="3523613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1318-45C3-2EB5-00EE-0910F8D3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 Centre of Rotation Correction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0BC16-279C-68BC-CFA6-09BAA190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9F247-E2AB-97FE-5675-DA3DEF7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BF8E0C-B662-B54A-6B80-FB95E51F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2467-6BA0-4BD3-8355-AC8749D52B50}" type="datetime1">
              <a:rPr lang="en-GB" smtClean="0"/>
              <a:t>04/11/2024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A97DD-8BA9-5644-CE7F-9B14BD5F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275" y="1781221"/>
            <a:ext cx="2176650" cy="2176650"/>
          </a:xfrm>
          <a:prstGeom prst="rect">
            <a:avLst/>
          </a:prstGeom>
        </p:spPr>
      </p:pic>
      <p:pic>
        <p:nvPicPr>
          <p:cNvPr id="10" name="Picture 9" descr="A diagram of a circle with circles and arrows&#10;&#10;Description automatically generated">
            <a:extLst>
              <a:ext uri="{FF2B5EF4-FFF2-40B4-BE49-F238E27FC236}">
                <a16:creationId xmlns:a16="http://schemas.microsoft.com/office/drawing/2014/main" id="{63848F65-AB49-B8B8-085B-067C63712D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95" t="53530"/>
          <a:stretch/>
        </p:blipFill>
        <p:spPr>
          <a:xfrm>
            <a:off x="6622586" y="1664902"/>
            <a:ext cx="2554563" cy="2322815"/>
          </a:xfrm>
          <a:prstGeom prst="rect">
            <a:avLst/>
          </a:prstGeom>
        </p:spPr>
      </p:pic>
      <p:pic>
        <p:nvPicPr>
          <p:cNvPr id="11" name="Picture 10" descr="A diagram of a circle with circles and arrows&#10;&#10;Description automatically generated">
            <a:extLst>
              <a:ext uri="{FF2B5EF4-FFF2-40B4-BE49-F238E27FC236}">
                <a16:creationId xmlns:a16="http://schemas.microsoft.com/office/drawing/2014/main" id="{91A34E15-7ACE-D422-F508-FEE9B7FF47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720" b="51205"/>
          <a:stretch/>
        </p:blipFill>
        <p:spPr>
          <a:xfrm>
            <a:off x="6570430" y="3958394"/>
            <a:ext cx="2658873" cy="24984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22FF-2812-6B3E-7716-04E88B0BD3C0}"/>
              </a:ext>
            </a:extLst>
          </p:cNvPr>
          <p:cNvSpPr txBox="1">
            <a:spLocks/>
          </p:cNvSpPr>
          <p:nvPr/>
        </p:nvSpPr>
        <p:spPr>
          <a:xfrm>
            <a:off x="838200" y="1574006"/>
            <a:ext cx="5732229" cy="4351338"/>
          </a:xfrm>
          <a:prstGeom prst="rect">
            <a:avLst/>
          </a:prstGeom>
        </p:spPr>
        <p:txBody>
          <a:bodyPr lIns="0" tIns="0" rIns="0" bIns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ea typeface="+mn-lt"/>
                <a:cs typeface="+mn-lt"/>
              </a:rPr>
              <a:t>CoR</a:t>
            </a:r>
            <a:r>
              <a:rPr lang="en-US">
                <a:ea typeface="+mn-lt"/>
                <a:cs typeface="+mn-lt"/>
              </a:rPr>
              <a:t>: The projection of the axis of rotation onto the detector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Reconstruction assumes axis of rotation is horizontally </a:t>
            </a:r>
            <a:r>
              <a:rPr lang="en-US" err="1">
                <a:ea typeface="+mn-lt"/>
                <a:cs typeface="+mn-lt"/>
              </a:rPr>
              <a:t>centred</a:t>
            </a:r>
            <a:r>
              <a:rPr lang="en-US">
                <a:ea typeface="+mn-lt"/>
                <a:cs typeface="+mn-lt"/>
              </a:rPr>
              <a:t> on detector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Offset introduces blurring and artifacts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/>
              <a:t>We correct for this by updating our geometry</a:t>
            </a:r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AE5A7C-25C0-9B45-FF2B-CF128EA05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276" y="4206304"/>
            <a:ext cx="2176649" cy="2171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6054DF-7F85-1A7C-62D2-06F8B285B208}"/>
              </a:ext>
            </a:extLst>
          </p:cNvPr>
          <p:cNvSpPr txBox="1"/>
          <p:nvPr/>
        </p:nvSpPr>
        <p:spPr>
          <a:xfrm>
            <a:off x="8153400" y="1204031"/>
            <a:ext cx="21799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ea typeface="+mn-lt"/>
                <a:cs typeface="+mn-lt"/>
              </a:rPr>
              <a:t>Parallel Beam</a:t>
            </a:r>
          </a:p>
        </p:txBody>
      </p:sp>
    </p:spTree>
    <p:extLst>
      <p:ext uri="{BB962C8B-B14F-4D97-AF65-F5344CB8AC3E}">
        <p14:creationId xmlns:p14="http://schemas.microsoft.com/office/powerpoint/2010/main" val="3732632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2BEE-8B84-B541-FD42-BC1BBF1B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Centre of Rotation in CIL – X Correlation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B9BD5-F7CE-4307-E908-2670A51A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92E6-28C3-4229-8314-D27512D78A69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2FB0E-8EDB-C05A-1EDB-517B7FB1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93B32-AD6F-54D5-6662-CEA1F683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53337-F9BF-DB8B-3836-54E822F31DD7}"/>
              </a:ext>
            </a:extLst>
          </p:cNvPr>
          <p:cNvSpPr txBox="1"/>
          <p:nvPr/>
        </p:nvSpPr>
        <p:spPr>
          <a:xfrm>
            <a:off x="492924" y="1602109"/>
            <a:ext cx="114055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cil.processors.CentreOfRotationCorrector.</a:t>
            </a:r>
            <a:r>
              <a:rPr lang="en-GB" sz="2000" b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xcorrelation</a:t>
            </a:r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2000" i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slice_index</a:t>
            </a:r>
            <a:r>
              <a:rPr lang="en-GB" sz="2000" i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='centre’</a:t>
            </a:r>
            <a:r>
              <a:rPr lang="en-GB" sz="20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	</a:t>
            </a:r>
            <a:r>
              <a:rPr lang="en-GB" sz="2000" i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projection_index</a:t>
            </a:r>
            <a:r>
              <a:rPr lang="en-GB" sz="2000" i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=0</a:t>
            </a:r>
            <a:r>
              <a:rPr lang="en-GB" sz="20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GB" sz="2000" i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ang_tol</a:t>
            </a:r>
            <a:r>
              <a:rPr lang="en-GB" sz="2000" i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=0.1)</a:t>
            </a:r>
            <a:endParaRPr lang="en-GB" sz="2000" b="1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endParaRPr lang="en-GB" sz="2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For </a:t>
            </a:r>
            <a:r>
              <a:rPr lang="en-GB" sz="2400" b="1"/>
              <a:t>parallel beam </a:t>
            </a:r>
            <a:r>
              <a:rPr lang="en-GB" sz="2400"/>
              <a:t>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Requires two rows 180 degrees apart</a:t>
            </a:r>
            <a:endParaRPr lang="en-GB"/>
          </a:p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BE212D-B306-5336-9570-1AADF8D5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" y="3429000"/>
            <a:ext cx="7270045" cy="29539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692F4F-2561-6C8A-43D9-DA0E050C1250}"/>
              </a:ext>
            </a:extLst>
          </p:cNvPr>
          <p:cNvSpPr/>
          <p:nvPr/>
        </p:nvSpPr>
        <p:spPr>
          <a:xfrm>
            <a:off x="441325" y="5196206"/>
            <a:ext cx="2952750" cy="21600"/>
          </a:xfrm>
          <a:prstGeom prst="rect">
            <a:avLst/>
          </a:prstGeom>
          <a:noFill/>
          <a:ln>
            <a:solidFill>
              <a:srgbClr val="E50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0D2EDC-CD84-5D64-D9D1-45DFCE3E2760}"/>
              </a:ext>
            </a:extLst>
          </p:cNvPr>
          <p:cNvSpPr/>
          <p:nvPr/>
        </p:nvSpPr>
        <p:spPr>
          <a:xfrm>
            <a:off x="4054190" y="5194888"/>
            <a:ext cx="2952750" cy="21600"/>
          </a:xfrm>
          <a:prstGeom prst="rect">
            <a:avLst/>
          </a:prstGeom>
          <a:noFill/>
          <a:ln>
            <a:solidFill>
              <a:srgbClr val="E506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diagram of a circle with circles and arrows&#10;&#10;Description automatically generated">
            <a:extLst>
              <a:ext uri="{FF2B5EF4-FFF2-40B4-BE49-F238E27FC236}">
                <a16:creationId xmlns:a16="http://schemas.microsoft.com/office/drawing/2014/main" id="{7723CCE7-C376-B1A1-861F-9BEBA2C406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95" t="53530"/>
          <a:stretch/>
        </p:blipFill>
        <p:spPr>
          <a:xfrm>
            <a:off x="8610600" y="3529797"/>
            <a:ext cx="2554563" cy="23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6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1318-45C3-2EB5-00EE-0910F8D3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 Centre of Rotation Correction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0BC16-279C-68BC-CFA6-09BAA190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9F247-E2AB-97FE-5675-DA3DEF72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BF8E0C-B662-B54A-6B80-FB95E51F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C2467-6BA0-4BD3-8355-AC8749D52B5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054DF-7F85-1A7C-62D2-06F8B285B208}"/>
              </a:ext>
            </a:extLst>
          </p:cNvPr>
          <p:cNvSpPr txBox="1"/>
          <p:nvPr/>
        </p:nvSpPr>
        <p:spPr>
          <a:xfrm>
            <a:off x="4502615" y="1143000"/>
            <a:ext cx="2794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Cone/Fan Beam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BF9B48-0FB7-B6C6-D332-5DC4D822E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41" t="27670" r="4679" b="30138"/>
          <a:stretch/>
        </p:blipFill>
        <p:spPr>
          <a:xfrm>
            <a:off x="1536575" y="4145274"/>
            <a:ext cx="4603861" cy="2243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77667A-9663-213F-F17E-30D923F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0" t="26164" r="6155" b="29663"/>
          <a:stretch/>
        </p:blipFill>
        <p:spPr>
          <a:xfrm>
            <a:off x="1385417" y="1642432"/>
            <a:ext cx="4697554" cy="23783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8AB97C-5AB1-9289-11B2-9D5B58846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534" y="2064267"/>
            <a:ext cx="2156458" cy="21525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047C36-20D3-62EF-B32D-D31B4E8B6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142" y="2056411"/>
            <a:ext cx="2156458" cy="216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CBB29-BCF4-5116-6497-6CF687438965}"/>
              </a:ext>
            </a:extLst>
          </p:cNvPr>
          <p:cNvSpPr txBox="1"/>
          <p:nvPr/>
        </p:nvSpPr>
        <p:spPr>
          <a:xfrm>
            <a:off x="2322689" y="1821180"/>
            <a:ext cx="2179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Non-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centred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5E6E6-B877-34F2-D0AA-C34B121339FA}"/>
              </a:ext>
            </a:extLst>
          </p:cNvPr>
          <p:cNvSpPr txBox="1"/>
          <p:nvPr/>
        </p:nvSpPr>
        <p:spPr>
          <a:xfrm>
            <a:off x="2145278" y="4199550"/>
            <a:ext cx="2179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Centred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C21F4-3C52-64D8-5C7A-F448EFA47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807" y="4599660"/>
            <a:ext cx="2022915" cy="16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8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2BEE-8B84-B541-FD42-BC1BBF1B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Centre of Rotation in CIL – Image Sharpness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B9BD5-F7CE-4307-E908-2670A51A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7071-097B-4C0E-BA8B-2E9B9676C052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2FB0E-8EDB-C05A-1EDB-517B7FB1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93B32-AD6F-54D5-6662-CEA1F683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53337-F9BF-DB8B-3836-54E822F31DD7}"/>
              </a:ext>
            </a:extLst>
          </p:cNvPr>
          <p:cNvSpPr txBox="1"/>
          <p:nvPr/>
        </p:nvSpPr>
        <p:spPr>
          <a:xfrm>
            <a:off x="492924" y="1602109"/>
            <a:ext cx="106493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cil.processors.CentreOfRotationCorrector.</a:t>
            </a:r>
            <a:r>
              <a:rPr lang="en-GB" b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image_sharpness</a:t>
            </a:r>
            <a:r>
              <a:rPr lang="en-GB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slice_index</a:t>
            </a:r>
            <a:r>
              <a:rPr lang="en-GB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='centre’, 	backend='</a:t>
            </a:r>
            <a:r>
              <a:rPr lang="en-GB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tigre</a:t>
            </a:r>
            <a:r>
              <a:rPr lang="en-GB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', tolerance=0.005, </a:t>
            </a:r>
            <a:r>
              <a:rPr lang="en-GB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search_range</a:t>
            </a:r>
            <a:r>
              <a:rPr lang="en-GB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=None)</a:t>
            </a:r>
          </a:p>
          <a:p>
            <a:endParaRPr lang="en-GB" sz="2400" b="1"/>
          </a:p>
          <a:p>
            <a:r>
              <a:rPr lang="en-GB" sz="2400" b="1"/>
              <a:t>Reconstructs with FBP/FDK a single slice and adjusts the centre of rotation offset to maximise the sharpness</a:t>
            </a:r>
          </a:p>
          <a:p>
            <a:endParaRPr lang="en-GB" sz="2400" b="1"/>
          </a:p>
          <a:p>
            <a:r>
              <a:rPr lang="en-GB" sz="2400"/>
              <a:t>By default the search range is ¼ width of the detector panel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For parallel beam or centre-slice cone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Works best with full 360 degree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Can only be used on datasets that can be reconstructed with FBP/FDK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D250A-61B5-C319-E122-1F5B2E01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484" y="3196853"/>
            <a:ext cx="1242494" cy="1242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4D594-5F4F-3B89-E21D-0EBF86BD8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484" y="4671057"/>
            <a:ext cx="1242494" cy="1244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C0C982-2949-F264-C3E9-3F9928E9E3C0}"/>
              </a:ext>
            </a:extLst>
          </p:cNvPr>
          <p:cNvSpPr txBox="1"/>
          <p:nvPr/>
        </p:nvSpPr>
        <p:spPr>
          <a:xfrm>
            <a:off x="206022" y="6010555"/>
            <a:ext cx="1177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https://tomographicimaging.github.io/CIL/nightly/processors/#cil.processors.CentreOfRotationCorrector.image_sharpness</a:t>
            </a:r>
          </a:p>
        </p:txBody>
      </p:sp>
    </p:spTree>
    <p:extLst>
      <p:ext uri="{BB962C8B-B14F-4D97-AF65-F5344CB8AC3E}">
        <p14:creationId xmlns:p14="http://schemas.microsoft.com/office/powerpoint/2010/main" val="889550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2BEE-8B84-B541-FD42-BC1BBF1B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Centre of Rotation Correction in CIL - Manual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B9BD5-F7CE-4307-E908-2670A51A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997-657C-4F74-A0D5-D5FE836CC344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2FB0E-8EDB-C05A-1EDB-517B7FB1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93B32-AD6F-54D5-6662-CEA1F683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53337-F9BF-DB8B-3836-54E822F31DD7}"/>
              </a:ext>
            </a:extLst>
          </p:cNvPr>
          <p:cNvSpPr txBox="1"/>
          <p:nvPr/>
        </p:nvSpPr>
        <p:spPr>
          <a:xfrm>
            <a:off x="801148" y="1694576"/>
            <a:ext cx="106493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AcquisitionGeometry’s</a:t>
            </a:r>
            <a:r>
              <a:rPr lang="en-GB" sz="20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.</a:t>
            </a:r>
            <a:r>
              <a:rPr lang="en-GB" sz="2000" b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get_centre_of_rotation</a:t>
            </a:r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 </a:t>
            </a:r>
          </a:p>
          <a:p>
            <a:endParaRPr lang="en-GB" sz="2000" b="1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b="0" i="0">
                <a:effectLst/>
                <a:latin typeface="Consolas" panose="020B0609020204030204" pitchFamily="49" charset="0"/>
              </a:rPr>
              <a:t>	{'offset': (0.1, 'units distance'), 'angle': (0.0, 'radian’)}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/>
          </a:p>
          <a:p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.</a:t>
            </a:r>
            <a:r>
              <a:rPr lang="en-GB" sz="2000" b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set_centre_of_rotation</a:t>
            </a:r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20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offset</a:t>
            </a:r>
            <a:r>
              <a:rPr lang="en-GB" sz="2000" b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</a:t>
            </a:r>
          </a:p>
          <a:p>
            <a:endParaRPr lang="en-GB"/>
          </a:p>
        </p:txBody>
      </p:sp>
      <p:pic>
        <p:nvPicPr>
          <p:cNvPr id="7" name="Picture 6" descr="A diagram of a circle with circles and arrows&#10;&#10;Description automatically generated">
            <a:extLst>
              <a:ext uri="{FF2B5EF4-FFF2-40B4-BE49-F238E27FC236}">
                <a16:creationId xmlns:a16="http://schemas.microsoft.com/office/drawing/2014/main" id="{80645FEE-99D3-1ED6-CA32-DBC3D5692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62" t="60295"/>
          <a:stretch/>
        </p:blipFill>
        <p:spPr>
          <a:xfrm>
            <a:off x="1104748" y="3687373"/>
            <a:ext cx="2947963" cy="22691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9A91EA-AFFA-EE7D-256E-DC5E0D14DFD1}"/>
              </a:ext>
            </a:extLst>
          </p:cNvPr>
          <p:cNvCxnSpPr/>
          <p:nvPr/>
        </p:nvCxnSpPr>
        <p:spPr>
          <a:xfrm>
            <a:off x="3847948" y="4521586"/>
            <a:ext cx="0" cy="2619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02A43B-EB76-5C66-86F5-EEA9BD168EFC}"/>
              </a:ext>
            </a:extLst>
          </p:cNvPr>
          <p:cNvSpPr txBox="1"/>
          <p:nvPr/>
        </p:nvSpPr>
        <p:spPr>
          <a:xfrm>
            <a:off x="4152748" y="3958115"/>
            <a:ext cx="2438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In CIL, the centre of rotation offset is defined as the offset from the centre of the detector panel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6F4E30-8A17-D991-137D-A050A295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62" t="18599" b="30352"/>
          <a:stretch/>
        </p:blipFill>
        <p:spPr>
          <a:xfrm>
            <a:off x="7176911" y="3398462"/>
            <a:ext cx="4114799" cy="24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17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136E-73AD-873F-3722-AC98CDFB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43416-F4E7-60CB-BC69-E6F9EE70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5A8D7-6F4E-4C60-8498-198DD34D5E8A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B23EF-653B-C4B2-8FB2-F2E444E1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9CFAD-4713-002F-F68B-CBC082D4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A diagram of a circle with a circle and a circle with a circle and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C9D84903-B906-85C5-138D-86790BC5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76" r="60269"/>
          <a:stretch/>
        </p:blipFill>
        <p:spPr>
          <a:xfrm>
            <a:off x="8610600" y="1483975"/>
            <a:ext cx="3141254" cy="2265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D6444-B087-43BD-6C15-90CBF933ACEB}"/>
              </a:ext>
            </a:extLst>
          </p:cNvPr>
          <p:cNvSpPr txBox="1"/>
          <p:nvPr/>
        </p:nvSpPr>
        <p:spPr>
          <a:xfrm>
            <a:off x="492925" y="1602109"/>
            <a:ext cx="8018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The object is too large to fit in the field of view, or we want a close view of a specific ROI</a:t>
            </a:r>
          </a:p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585AF-E767-3014-9AEF-534596B88A7E}"/>
              </a:ext>
            </a:extLst>
          </p:cNvPr>
          <p:cNvSpPr txBox="1"/>
          <p:nvPr/>
        </p:nvSpPr>
        <p:spPr>
          <a:xfrm>
            <a:off x="7315200" y="3865915"/>
            <a:ext cx="44366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The projections are </a:t>
            </a:r>
            <a:r>
              <a:rPr lang="en-GB" sz="2400" b="1"/>
              <a:t>truncated</a:t>
            </a:r>
            <a:r>
              <a:rPr lang="en-GB" sz="2400"/>
              <a:t> – don’t cover entire width of object and are </a:t>
            </a:r>
            <a:r>
              <a:rPr lang="en-GB" sz="2400" b="1"/>
              <a:t>contaminated</a:t>
            </a:r>
            <a:r>
              <a:rPr lang="en-GB" sz="2400"/>
              <a:t> by data exterior to the ROI.</a:t>
            </a:r>
          </a:p>
          <a:p>
            <a:endParaRPr lang="en-GB" sz="2400"/>
          </a:p>
          <a:p>
            <a:r>
              <a:rPr lang="en-GB" sz="2400"/>
              <a:t>Reconstruction of ROI will also be contaminated.</a:t>
            </a:r>
          </a:p>
          <a:p>
            <a:endParaRPr lang="en-GB"/>
          </a:p>
        </p:txBody>
      </p:sp>
      <p:pic>
        <p:nvPicPr>
          <p:cNvPr id="9" name="Picture 8" descr="A diagram of a radon data&#10;&#10;Description automatically generated">
            <a:extLst>
              <a:ext uri="{FF2B5EF4-FFF2-40B4-BE49-F238E27FC236}">
                <a16:creationId xmlns:a16="http://schemas.microsoft.com/office/drawing/2014/main" id="{4CA1FFB3-0270-27ED-D1FF-DA4D5EF88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870"/>
          <a:stretch/>
        </p:blipFill>
        <p:spPr>
          <a:xfrm>
            <a:off x="0" y="2710105"/>
            <a:ext cx="6934769" cy="33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72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1E9C-3093-B5BE-B916-D5565EB5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AB3A5-87CE-D6B4-57BD-1215DFF1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66E1-1FB8-4DC8-9C20-45FB5A7C6011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F1BD-D835-B4C8-0603-D86F974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3144B-850B-5949-B879-AEB310E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862CA-5A8E-B810-F7C3-BBC88155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9" t="4698" r="38165" b="70317"/>
          <a:stretch/>
        </p:blipFill>
        <p:spPr>
          <a:xfrm>
            <a:off x="338667" y="2057230"/>
            <a:ext cx="2235200" cy="222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977C5-5F41-30C6-CB4E-C78F83BB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7" t="5121" r="9339" b="68454"/>
          <a:stretch/>
        </p:blipFill>
        <p:spPr>
          <a:xfrm>
            <a:off x="2772419" y="2096742"/>
            <a:ext cx="2138248" cy="2379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F41C-CD4A-2B0B-899D-0010D92CBAC8}"/>
              </a:ext>
            </a:extLst>
          </p:cNvPr>
          <p:cNvSpPr txBox="1"/>
          <p:nvPr/>
        </p:nvSpPr>
        <p:spPr>
          <a:xfrm>
            <a:off x="2772419" y="4360086"/>
            <a:ext cx="2030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Scan with whole sample in field of view (then cropped)</a:t>
            </a:r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83127C-59FF-89AA-CFBB-F2763318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07" t="36520" r="38389" b="37370"/>
          <a:stretch/>
        </p:blipFill>
        <p:spPr>
          <a:xfrm>
            <a:off x="5144991" y="2036098"/>
            <a:ext cx="2200820" cy="23089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11242-38C0-1D3D-A1B8-2BF9A94DF5E7}"/>
              </a:ext>
            </a:extLst>
          </p:cNvPr>
          <p:cNvSpPr txBox="1"/>
          <p:nvPr/>
        </p:nvSpPr>
        <p:spPr>
          <a:xfrm>
            <a:off x="5144991" y="4365674"/>
            <a:ext cx="22008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ROI scan: with only circle in field of view</a:t>
            </a:r>
          </a:p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4CDFD-D563-A32C-B9CD-9A655A98AF4B}"/>
              </a:ext>
            </a:extLst>
          </p:cNvPr>
          <p:cNvSpPr txBox="1"/>
          <p:nvPr/>
        </p:nvSpPr>
        <p:spPr>
          <a:xfrm>
            <a:off x="293347" y="4360086"/>
            <a:ext cx="2308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Sample</a:t>
            </a:r>
          </a:p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109634-69B3-8C07-1ABE-CA2A47BE35EC}"/>
              </a:ext>
            </a:extLst>
          </p:cNvPr>
          <p:cNvSpPr txBox="1"/>
          <p:nvPr/>
        </p:nvSpPr>
        <p:spPr>
          <a:xfrm>
            <a:off x="7725987" y="3958556"/>
            <a:ext cx="41273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/>
              <a:t>Large artifact in ROI scan</a:t>
            </a:r>
            <a:r>
              <a:rPr lang="en-GB" sz="2000"/>
              <a:t> – white ring</a:t>
            </a:r>
          </a:p>
          <a:p>
            <a:endParaRPr lang="en-GB" sz="2000"/>
          </a:p>
          <a:p>
            <a:r>
              <a:rPr lang="en-GB" sz="2000"/>
              <a:t>To correct this we </a:t>
            </a:r>
            <a:r>
              <a:rPr lang="en-GB" sz="2000" b="1"/>
              <a:t>pad the data </a:t>
            </a:r>
            <a:r>
              <a:rPr lang="en-GB" sz="2000"/>
              <a:t>an amount roughly the width of the object</a:t>
            </a:r>
          </a:p>
          <a:p>
            <a:endParaRPr lang="en-GB"/>
          </a:p>
        </p:txBody>
      </p:sp>
      <p:pic>
        <p:nvPicPr>
          <p:cNvPr id="16" name="Picture 15" descr="A diagram of a circle with a circle and a circle with a circle and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106D748C-5CFD-AD8D-B586-FD7FC883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576" r="60269"/>
          <a:stretch/>
        </p:blipFill>
        <p:spPr>
          <a:xfrm>
            <a:off x="8610600" y="1287503"/>
            <a:ext cx="3141254" cy="22656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D36A47-B563-1A5C-8690-DF4615CB927E}"/>
              </a:ext>
            </a:extLst>
          </p:cNvPr>
          <p:cNvSpPr txBox="1"/>
          <p:nvPr/>
        </p:nvSpPr>
        <p:spPr>
          <a:xfrm>
            <a:off x="7824776" y="5758327"/>
            <a:ext cx="3420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cil.processors.Padder</a:t>
            </a:r>
            <a:endParaRPr lang="en-GB" sz="2000" b="1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2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 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Geometry, Data Reading and FBP/FDK Reconstruction – 1:10-1:45 </a:t>
            </a:r>
            <a:r>
              <a:rPr lang="en-US" sz="1400" spc="-1"/>
              <a:t>(Lead: Franck)</a:t>
            </a:r>
            <a:endParaRPr lang="en-US" sz="140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Icebreaker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 to CT and FBP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</a:t>
            </a:r>
            <a:r>
              <a:rPr lang="en-US" sz="1400" spc="-1">
                <a:ea typeface="+mn-lt"/>
                <a:cs typeface="+mn-lt"/>
              </a:rPr>
              <a:t> to CIL</a:t>
            </a:r>
            <a:endParaRPr lang="en-US"/>
          </a:p>
          <a:p>
            <a:pPr marL="718820" indent="-342900"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Cloud setup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Notebook demonstration: </a:t>
            </a:r>
            <a:r>
              <a:rPr lang="es-ES" sz="1400" spc="-1">
                <a:ea typeface="+mn-lt"/>
                <a:cs typeface="+mn-lt"/>
              </a:rPr>
              <a:t>1_Introduction/01_intro_walnut_conebeam.ipynb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Pre-processing – 1:45-2:30 </a:t>
            </a:r>
            <a:r>
              <a:rPr lang="en-US" sz="1400" spc="-1">
                <a:ea typeface="+mn-lt"/>
                <a:cs typeface="+mn-lt"/>
              </a:rPr>
              <a:t>(Lead: Laura)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 to pre-processing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</a:t>
            </a:r>
            <a:r>
              <a:rPr lang="es-ES" sz="1400">
                <a:ea typeface="+mj-lt"/>
                <a:cs typeface="+mj-lt"/>
              </a:rPr>
              <a:t>1_Introduction/02_intro_sandstone_parallel_roi.ipynb</a:t>
            </a:r>
            <a:endParaRPr lang="en-US" sz="1400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Introduction to Iterative Reconstruction - 2:45-3:45 </a:t>
            </a:r>
            <a:r>
              <a:rPr lang="en-US" sz="1400" spc="-1"/>
              <a:t>(Lead: Franck)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1_Introduction/04_FBP_CGLS_SIRT.ipynb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Time to explore and discuss – 4:00-4:50 </a:t>
            </a:r>
            <a:r>
              <a:rPr lang="en-US" sz="1400" spc="-1">
                <a:ea typeface="+mn-lt"/>
                <a:cs typeface="Calibri"/>
              </a:rPr>
              <a:t>(Lead: Laura)</a:t>
            </a:r>
            <a:endParaRPr lang="en-US" sz="1400" b="1" spc="-1"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Calibri"/>
              </a:rPr>
              <a:t>Introduction 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A: Further Pre-processing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B: Geometry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C: Iterative Reconstruction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4:50-5:00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100" b="1" spc="-1">
                <a:ea typeface="+mn-lt"/>
                <a:cs typeface="+mn-lt"/>
              </a:rPr>
              <a:t>- </a:t>
            </a:r>
            <a:r>
              <a:rPr lang="en-US" sz="1400" spc="-1">
                <a:ea typeface="+mn-lt"/>
                <a:cs typeface="Calibri"/>
              </a:rPr>
              <a:t>Feedback (post its)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08A05-34F1-DCB1-AD8C-D94AB467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3FB0-2B8E-4814-B914-6F1A4099C3FB}" type="datetime1">
              <a:rPr lang="en-GB" smtClean="0"/>
              <a:t>04/11/2024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D77946-5FDC-2AE3-0990-B3CCC9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</p:spTree>
    <p:extLst>
      <p:ext uri="{BB962C8B-B14F-4D97-AF65-F5344CB8AC3E}">
        <p14:creationId xmlns:p14="http://schemas.microsoft.com/office/powerpoint/2010/main" val="853836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1E9C-3093-B5BE-B916-D5565EB5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AB3A5-87CE-D6B4-57BD-1215DFF1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66E1-1FB8-4DC8-9C20-45FB5A7C6011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F1BD-D835-B4C8-0603-D86F974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3144B-850B-5949-B879-AEB310E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862CA-5A8E-B810-F7C3-BBC88155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9" t="4698" r="38165" b="70317"/>
          <a:stretch/>
        </p:blipFill>
        <p:spPr>
          <a:xfrm>
            <a:off x="338667" y="2057230"/>
            <a:ext cx="2235200" cy="2229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977C5-5F41-30C6-CB4E-C78F83BB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7" t="5121" r="9339" b="68454"/>
          <a:stretch/>
        </p:blipFill>
        <p:spPr>
          <a:xfrm>
            <a:off x="2772419" y="2096742"/>
            <a:ext cx="2138248" cy="2379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F41C-CD4A-2B0B-899D-0010D92CBAC8}"/>
              </a:ext>
            </a:extLst>
          </p:cNvPr>
          <p:cNvSpPr txBox="1"/>
          <p:nvPr/>
        </p:nvSpPr>
        <p:spPr>
          <a:xfrm>
            <a:off x="2772419" y="4360086"/>
            <a:ext cx="2030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Scan with whole sample in field of view (then cropped)</a:t>
            </a:r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83127C-59FF-89AA-CFBB-F2763318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07" t="36520" r="38389" b="37370"/>
          <a:stretch/>
        </p:blipFill>
        <p:spPr>
          <a:xfrm>
            <a:off x="5144991" y="2036098"/>
            <a:ext cx="2228960" cy="2338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11242-38C0-1D3D-A1B8-2BF9A94DF5E7}"/>
              </a:ext>
            </a:extLst>
          </p:cNvPr>
          <p:cNvSpPr txBox="1"/>
          <p:nvPr/>
        </p:nvSpPr>
        <p:spPr>
          <a:xfrm>
            <a:off x="5144991" y="4365674"/>
            <a:ext cx="2200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ROI scan: with only circle in field of view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4CDFD-D563-A32C-B9CD-9A655A98AF4B}"/>
              </a:ext>
            </a:extLst>
          </p:cNvPr>
          <p:cNvSpPr txBox="1"/>
          <p:nvPr/>
        </p:nvSpPr>
        <p:spPr>
          <a:xfrm>
            <a:off x="293347" y="4360086"/>
            <a:ext cx="2308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Sample</a:t>
            </a:r>
          </a:p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109634-69B3-8C07-1ABE-CA2A47BE35EC}"/>
              </a:ext>
            </a:extLst>
          </p:cNvPr>
          <p:cNvSpPr txBox="1"/>
          <p:nvPr/>
        </p:nvSpPr>
        <p:spPr>
          <a:xfrm>
            <a:off x="7481791" y="4374600"/>
            <a:ext cx="220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Corrected by padding ROI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5866D-5275-71D7-6DD7-05706938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02" t="36964" r="9270" b="37990"/>
          <a:stretch/>
        </p:blipFill>
        <p:spPr>
          <a:xfrm>
            <a:off x="7481791" y="2079811"/>
            <a:ext cx="2200820" cy="22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68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1E9C-3093-B5BE-B916-D5565EB5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AB3A5-87CE-D6B4-57BD-1215DFF1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66E1-1FB8-4DC8-9C20-45FB5A7C6011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F1BD-D835-B4C8-0603-D86F974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3144B-850B-5949-B879-AEB310E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862CA-5A8E-B810-F7C3-BBC88155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9" t="4698" r="38165" b="70317"/>
          <a:stretch/>
        </p:blipFill>
        <p:spPr>
          <a:xfrm>
            <a:off x="86004" y="1190821"/>
            <a:ext cx="1514196" cy="151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977C5-5F41-30C6-CB4E-C78F83BB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7" t="5121" r="9339" b="68454"/>
          <a:stretch/>
        </p:blipFill>
        <p:spPr>
          <a:xfrm>
            <a:off x="2813899" y="1219423"/>
            <a:ext cx="2138248" cy="2379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F41C-CD4A-2B0B-899D-0010D92CBAC8}"/>
              </a:ext>
            </a:extLst>
          </p:cNvPr>
          <p:cNvSpPr txBox="1"/>
          <p:nvPr/>
        </p:nvSpPr>
        <p:spPr>
          <a:xfrm>
            <a:off x="2785837" y="3384002"/>
            <a:ext cx="2359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Cropped full scan</a:t>
            </a:r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83127C-59FF-89AA-CFBB-F2763318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07" t="36520" r="38389" b="37370"/>
          <a:stretch/>
        </p:blipFill>
        <p:spPr>
          <a:xfrm>
            <a:off x="5051366" y="1154725"/>
            <a:ext cx="2228960" cy="2338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11242-38C0-1D3D-A1B8-2BF9A94DF5E7}"/>
              </a:ext>
            </a:extLst>
          </p:cNvPr>
          <p:cNvSpPr txBox="1"/>
          <p:nvPr/>
        </p:nvSpPr>
        <p:spPr>
          <a:xfrm>
            <a:off x="5065436" y="3371970"/>
            <a:ext cx="220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ROI scan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4CDFD-D563-A32C-B9CD-9A655A98AF4B}"/>
              </a:ext>
            </a:extLst>
          </p:cNvPr>
          <p:cNvSpPr txBox="1"/>
          <p:nvPr/>
        </p:nvSpPr>
        <p:spPr>
          <a:xfrm>
            <a:off x="346597" y="2684961"/>
            <a:ext cx="2308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Sample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56595-7EC4-F140-62FF-A35ECF27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43" t="66516" r="30287"/>
          <a:stretch/>
        </p:blipFill>
        <p:spPr>
          <a:xfrm>
            <a:off x="7913571" y="1328032"/>
            <a:ext cx="3624713" cy="2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36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1E9C-3093-B5BE-B916-D5565EB5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AB3A5-87CE-D6B4-57BD-1215DFF1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66E1-1FB8-4DC8-9C20-45FB5A7C6011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F1BD-D835-B4C8-0603-D86F974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3144B-850B-5949-B879-AEB310E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862CA-5A8E-B810-F7C3-BBC88155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9" t="4698" r="38165" b="70317"/>
          <a:stretch/>
        </p:blipFill>
        <p:spPr>
          <a:xfrm>
            <a:off x="86004" y="1190821"/>
            <a:ext cx="1514196" cy="151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977C5-5F41-30C6-CB4E-C78F83BB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7" t="5121" r="9339" b="68454"/>
          <a:stretch/>
        </p:blipFill>
        <p:spPr>
          <a:xfrm>
            <a:off x="2813899" y="1219423"/>
            <a:ext cx="2138248" cy="2379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F41C-CD4A-2B0B-899D-0010D92CBAC8}"/>
              </a:ext>
            </a:extLst>
          </p:cNvPr>
          <p:cNvSpPr txBox="1"/>
          <p:nvPr/>
        </p:nvSpPr>
        <p:spPr>
          <a:xfrm>
            <a:off x="2785837" y="3384002"/>
            <a:ext cx="2359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Cropped full scan</a:t>
            </a:r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83127C-59FF-89AA-CFBB-F2763318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07" t="36520" r="38389" b="37370"/>
          <a:stretch/>
        </p:blipFill>
        <p:spPr>
          <a:xfrm>
            <a:off x="5051366" y="1154725"/>
            <a:ext cx="2228960" cy="2338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11242-38C0-1D3D-A1B8-2BF9A94DF5E7}"/>
              </a:ext>
            </a:extLst>
          </p:cNvPr>
          <p:cNvSpPr txBox="1"/>
          <p:nvPr/>
        </p:nvSpPr>
        <p:spPr>
          <a:xfrm>
            <a:off x="5065436" y="3371970"/>
            <a:ext cx="220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ROI scan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4CDFD-D563-A32C-B9CD-9A655A98AF4B}"/>
              </a:ext>
            </a:extLst>
          </p:cNvPr>
          <p:cNvSpPr txBox="1"/>
          <p:nvPr/>
        </p:nvSpPr>
        <p:spPr>
          <a:xfrm>
            <a:off x="346597" y="2684961"/>
            <a:ext cx="2308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Sample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5866D-5275-71D7-6DD7-05706938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02" t="36964" r="9270" b="37990"/>
          <a:stretch/>
        </p:blipFill>
        <p:spPr>
          <a:xfrm>
            <a:off x="5039035" y="3782840"/>
            <a:ext cx="2200820" cy="224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56595-7EC4-F140-62FF-A35ECF27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43" t="66516" r="30287"/>
          <a:stretch/>
        </p:blipFill>
        <p:spPr>
          <a:xfrm>
            <a:off x="7913571" y="1328032"/>
            <a:ext cx="3624713" cy="2259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8FB24-87FD-EAB2-FE8C-3ADA9FDE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7" t="5121" r="9339" b="68454"/>
          <a:stretch/>
        </p:blipFill>
        <p:spPr>
          <a:xfrm>
            <a:off x="2813899" y="3806903"/>
            <a:ext cx="2138248" cy="23790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F8A8EA-0CA7-DD6B-0618-1A957879E3A8}"/>
              </a:ext>
            </a:extLst>
          </p:cNvPr>
          <p:cNvSpPr txBox="1"/>
          <p:nvPr/>
        </p:nvSpPr>
        <p:spPr>
          <a:xfrm>
            <a:off x="2801128" y="5966398"/>
            <a:ext cx="2359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Cropped full scan</a:t>
            </a:r>
          </a:p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D1C89-2722-0D84-B2D0-69AD08FCE421}"/>
              </a:ext>
            </a:extLst>
          </p:cNvPr>
          <p:cNvSpPr txBox="1"/>
          <p:nvPr/>
        </p:nvSpPr>
        <p:spPr>
          <a:xfrm>
            <a:off x="5080727" y="5954366"/>
            <a:ext cx="220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Corrected ROI scan</a:t>
            </a: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E68CDC-1AC0-36FB-C6A5-82B5FF04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43" t="66516"/>
          <a:stretch/>
        </p:blipFill>
        <p:spPr>
          <a:xfrm>
            <a:off x="7913571" y="3796144"/>
            <a:ext cx="3829250" cy="22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5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1E9C-3093-B5BE-B916-D5565EB5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Region of Interest correction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AB3A5-87CE-D6B4-57BD-1215DFF1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366E1-1FB8-4DC8-9C20-45FB5A7C6011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0F1BD-D835-B4C8-0603-D86F974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3144B-850B-5949-B879-AEB310E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43</a:t>
            </a:fld>
            <a:endParaRPr lang="en-US"/>
          </a:p>
        </p:txBody>
      </p:sp>
      <p:pic>
        <p:nvPicPr>
          <p:cNvPr id="15" name="Picture 14" descr="A diagram of a circle with a circle and a circle with a circle and a circle with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AC8DD227-DAFB-478D-5F8B-153E5A00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576" r="60269"/>
          <a:stretch/>
        </p:blipFill>
        <p:spPr>
          <a:xfrm>
            <a:off x="8610600" y="1483975"/>
            <a:ext cx="3141254" cy="22656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E9CB54-0A96-1C26-48F9-8C1D707B9A2D}"/>
              </a:ext>
            </a:extLst>
          </p:cNvPr>
          <p:cNvSpPr txBox="1"/>
          <p:nvPr/>
        </p:nvSpPr>
        <p:spPr>
          <a:xfrm>
            <a:off x="440145" y="1483975"/>
            <a:ext cx="74646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Padding provides great improvement but can’t fully recover intensities</a:t>
            </a:r>
          </a:p>
          <a:p>
            <a:endParaRPr lang="en-GB" sz="2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Contamination from outside the ROI provides even greater problem with iterative reconstruction.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67AA-363F-41D2-AB34-AE2FC97C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Many other artifacts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B26DE-E0AD-4CEF-050E-5E23F884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E20D-1BF2-47C4-9099-C3C4ED89412A}" type="datetime1">
              <a:rPr lang="en-GB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90C1D-AE52-1B09-AA24-1E7B437B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5ACD2-D589-2862-4B4F-98EA8773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 descr="A group of circles with a ring&#10;&#10;Description automatically generated">
            <a:extLst>
              <a:ext uri="{FF2B5EF4-FFF2-40B4-BE49-F238E27FC236}">
                <a16:creationId xmlns:a16="http://schemas.microsoft.com/office/drawing/2014/main" id="{7A94B032-AEA8-D495-7A9A-629834076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11" y="1297406"/>
            <a:ext cx="3488989" cy="3488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B5B050-330D-1778-AFD1-6ED2E59F6791}"/>
              </a:ext>
            </a:extLst>
          </p:cNvPr>
          <p:cNvSpPr txBox="1"/>
          <p:nvPr/>
        </p:nvSpPr>
        <p:spPr>
          <a:xfrm>
            <a:off x="381000" y="1421258"/>
            <a:ext cx="44366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Ring artifacts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Cone beam artifacts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Beam hardening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Misalignment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And more!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A35A6-D7C5-E868-28CE-335DE39E066E}"/>
              </a:ext>
            </a:extLst>
          </p:cNvPr>
          <p:cNvSpPr txBox="1"/>
          <p:nvPr/>
        </p:nvSpPr>
        <p:spPr>
          <a:xfrm>
            <a:off x="7150939" y="4816949"/>
            <a:ext cx="32314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F.P. Vidal et al. Investigation of artefact sources in synchrotron microtomography via virtual X-ray imaging, Nuclear Instruments and Methods in Physics Research Section B: Beam Interactions with Materials and Atoms, Volume 234, Issue 3,</a:t>
            </a:r>
          </a:p>
          <a:p>
            <a:r>
              <a:rPr lang="en-GB" sz="1200"/>
              <a:t>2005, Pages 333-348, ISSN 0168-583X,</a:t>
            </a:r>
          </a:p>
          <a:p>
            <a:r>
              <a:rPr lang="en-GB" sz="1200"/>
              <a:t>https://doi.org/10.1016/j.nimb.2005.02.003</a:t>
            </a:r>
          </a:p>
        </p:txBody>
      </p:sp>
    </p:spTree>
    <p:extLst>
      <p:ext uri="{BB962C8B-B14F-4D97-AF65-F5344CB8AC3E}">
        <p14:creationId xmlns:p14="http://schemas.microsoft.com/office/powerpoint/2010/main" val="1628709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F077-DB56-9B71-5481-AEDC234F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38A37-3BD3-0DAE-CBA1-7E8EFBC2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1E54-5864-A26E-BD91-5C1A1B6A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45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8EB47CB-ED36-E344-9FCC-A9989B96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3AEA1DA-10CE-4706-B7C1-59CA2DB61A86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12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205-A092-F498-213D-6B99EAAE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Guess the object  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22589-75B5-D07C-EAF0-AC68A553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53A1-20E8-D6B8-2433-58F6F2AB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 descr="A x-ray of a cross&#10;&#10;Description automatically generated">
            <a:extLst>
              <a:ext uri="{FF2B5EF4-FFF2-40B4-BE49-F238E27FC236}">
                <a16:creationId xmlns:a16="http://schemas.microsoft.com/office/drawing/2014/main" id="{82C28D6A-B70B-6C4F-C531-8BE1F7247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46" y="2015412"/>
            <a:ext cx="3564000" cy="3564000"/>
          </a:xfrm>
          <a:prstGeom prst="rect">
            <a:avLst/>
          </a:prstGeom>
        </p:spPr>
      </p:pic>
      <p:pic>
        <p:nvPicPr>
          <p:cNvPr id="10" name="Picture 9" descr="A black and white image of a cell&#10;&#10;Description automatically generated">
            <a:extLst>
              <a:ext uri="{FF2B5EF4-FFF2-40B4-BE49-F238E27FC236}">
                <a16:creationId xmlns:a16="http://schemas.microsoft.com/office/drawing/2014/main" id="{A9E9226B-93B6-C1A7-3C9B-376ADDAB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36" y="2015412"/>
            <a:ext cx="3564000" cy="3564000"/>
          </a:xfrm>
          <a:prstGeom prst="rect">
            <a:avLst/>
          </a:prstGeom>
        </p:spPr>
      </p:pic>
      <p:pic>
        <p:nvPicPr>
          <p:cNvPr id="12" name="Picture 11" descr="A black and white image of a stone&#10;&#10;Description automatically generated">
            <a:extLst>
              <a:ext uri="{FF2B5EF4-FFF2-40B4-BE49-F238E27FC236}">
                <a16:creationId xmlns:a16="http://schemas.microsoft.com/office/drawing/2014/main" id="{DCA9A4FB-0919-FDB3-8074-F22B18F5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6" y="2015412"/>
            <a:ext cx="3564000" cy="3564000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E5AA523-22DE-1898-427F-B29941C4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30DFE8D-6412-4F4A-A240-F31988A7120C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4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F077-DB56-9B71-5481-AEDC234F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next slide reveals the answer!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38A37-3BD3-0DAE-CBA1-7E8EFBC2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1E54-5864-A26E-BD91-5C1A1B6A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47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8EB47CB-ED36-E344-9FCC-A9989B96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3EC3FA-D565-473F-B1DA-D8B859ADD273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205-A092-F498-213D-6B99EAAE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Guess the object  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22589-75B5-D07C-EAF0-AC68A553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53A1-20E8-D6B8-2433-58F6F2AB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 descr="A x-ray of a cross&#10;&#10;Description automatically generated">
            <a:extLst>
              <a:ext uri="{FF2B5EF4-FFF2-40B4-BE49-F238E27FC236}">
                <a16:creationId xmlns:a16="http://schemas.microsoft.com/office/drawing/2014/main" id="{82C28D6A-B70B-6C4F-C531-8BE1F7247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47000"/>
            <a:ext cx="3564000" cy="3564000"/>
          </a:xfrm>
          <a:prstGeom prst="rect">
            <a:avLst/>
          </a:prstGeom>
        </p:spPr>
      </p:pic>
      <p:pic>
        <p:nvPicPr>
          <p:cNvPr id="10" name="Picture 9" descr="A black and white image of a cell&#10;&#10;Description automatically generated">
            <a:extLst>
              <a:ext uri="{FF2B5EF4-FFF2-40B4-BE49-F238E27FC236}">
                <a16:creationId xmlns:a16="http://schemas.microsoft.com/office/drawing/2014/main" id="{A9E9226B-93B6-C1A7-3C9B-376ADDAB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74" y="1647000"/>
            <a:ext cx="3564000" cy="3564000"/>
          </a:xfrm>
          <a:prstGeom prst="rect">
            <a:avLst/>
          </a:prstGeom>
        </p:spPr>
      </p:pic>
      <p:pic>
        <p:nvPicPr>
          <p:cNvPr id="12" name="Picture 11" descr="A black and white image of a stone&#10;&#10;Description automatically generated">
            <a:extLst>
              <a:ext uri="{FF2B5EF4-FFF2-40B4-BE49-F238E27FC236}">
                <a16:creationId xmlns:a16="http://schemas.microsoft.com/office/drawing/2014/main" id="{DCA9A4FB-0919-FDB3-8074-F22B18F57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4" y="1647000"/>
            <a:ext cx="3564000" cy="3564000"/>
          </a:xfrm>
          <a:prstGeom prst="rect">
            <a:avLst/>
          </a:prstGeom>
        </p:spPr>
      </p:pic>
      <p:pic>
        <p:nvPicPr>
          <p:cNvPr id="7" name="Picture 6" descr="A match stick with a red head&#10;&#10;Description automatically generated">
            <a:extLst>
              <a:ext uri="{FF2B5EF4-FFF2-40B4-BE49-F238E27FC236}">
                <a16:creationId xmlns:a16="http://schemas.microsoft.com/office/drawing/2014/main" id="{3B1D8970-83E4-65F5-AA9D-D46B95736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22" y="4187938"/>
            <a:ext cx="1800000" cy="1800000"/>
          </a:xfrm>
          <a:prstGeom prst="rect">
            <a:avLst/>
          </a:prstGeom>
        </p:spPr>
      </p:pic>
      <p:pic>
        <p:nvPicPr>
          <p:cNvPr id="11" name="Picture 10" descr="A rubik's cube with different colored squares&#10;&#10;Description automatically generated">
            <a:extLst>
              <a:ext uri="{FF2B5EF4-FFF2-40B4-BE49-F238E27FC236}">
                <a16:creationId xmlns:a16="http://schemas.microsoft.com/office/drawing/2014/main" id="{6EE74A52-D1FC-7A07-A8B4-4EF54BF91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80" y="4187938"/>
            <a:ext cx="1800000" cy="1800000"/>
          </a:xfrm>
          <a:prstGeom prst="rect">
            <a:avLst/>
          </a:prstGeom>
        </p:spPr>
      </p:pic>
      <p:pic>
        <p:nvPicPr>
          <p:cNvPr id="14" name="Picture 13" descr="A group of wrapped chocolates&#10;&#10;Description automatically generated">
            <a:extLst>
              <a:ext uri="{FF2B5EF4-FFF2-40B4-BE49-F238E27FC236}">
                <a16:creationId xmlns:a16="http://schemas.microsoft.com/office/drawing/2014/main" id="{25BC566B-64ED-F29D-61F3-B853451DE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06" y="4187938"/>
            <a:ext cx="1800000" cy="180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72AAE0-ED9D-F8C7-BE05-DC99B47056D0}"/>
              </a:ext>
            </a:extLst>
          </p:cNvPr>
          <p:cNvSpPr txBox="1"/>
          <p:nvPr/>
        </p:nvSpPr>
        <p:spPr>
          <a:xfrm>
            <a:off x="173694" y="5299788"/>
            <a:ext cx="241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Reconstruction - slice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BDC21B-E6A7-B419-0CBA-0297C0BF419B}"/>
              </a:ext>
            </a:extLst>
          </p:cNvPr>
          <p:cNvSpPr txBox="1"/>
          <p:nvPr/>
        </p:nvSpPr>
        <p:spPr>
          <a:xfrm>
            <a:off x="8080310" y="5234019"/>
            <a:ext cx="236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Reconstruction - slice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871C1-6DC0-3653-FC53-88CD38566D59}"/>
              </a:ext>
            </a:extLst>
          </p:cNvPr>
          <p:cNvSpPr txBox="1"/>
          <p:nvPr/>
        </p:nvSpPr>
        <p:spPr>
          <a:xfrm>
            <a:off x="4311610" y="5234019"/>
            <a:ext cx="21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Projection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4CB9C06-EA28-A519-6FED-C954A4AF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9AB544-8AFA-45A1-94D9-97E169EFEB2C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37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2A8D-54D1-CDD2-CC6F-B08D6E36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Sandstone Data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BE68-150A-84EC-6C94-9112C948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FBB8B-03EB-EA64-2FB9-613C815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49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817D6-80C5-53F5-73C0-A0A64EE1C6C0}"/>
              </a:ext>
            </a:extLst>
          </p:cNvPr>
          <p:cNvSpPr txBox="1"/>
          <p:nvPr/>
        </p:nvSpPr>
        <p:spPr>
          <a:xfrm>
            <a:off x="578596" y="1467786"/>
            <a:ext cx="83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Parallel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0 to 180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ROI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r>
              <a:rPr lang="en-GB" sz="2400"/>
              <a:t>Centre of Rotation – which algorithm would you expect to use?</a:t>
            </a:r>
          </a:p>
          <a:p>
            <a:endParaRPr lang="en-GB" sz="2400"/>
          </a:p>
          <a:p>
            <a:r>
              <a:rPr lang="en-GB" sz="2400"/>
              <a:t>Look out for centre of rotation and ROI artifacts!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B2596-D16C-D126-3076-FA3FE73E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862468-A293-4ACC-A595-3E6FBC58B931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A553-3692-292C-C6AE-E7307191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Icebreaker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664DB-D60B-6DF4-D5DD-966A1759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AEDC4-05FA-0A69-D5C8-926578F2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A0BED-FA88-37D9-80CF-C5E4223D7A03}"/>
              </a:ext>
            </a:extLst>
          </p:cNvPr>
          <p:cNvSpPr txBox="1"/>
          <p:nvPr/>
        </p:nvSpPr>
        <p:spPr>
          <a:xfrm>
            <a:off x="282606" y="2017419"/>
            <a:ext cx="971217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/>
              <a:t>Please:</a:t>
            </a:r>
          </a:p>
          <a:p>
            <a:pPr marL="285750" indent="-285750">
              <a:buFontTx/>
              <a:buChar char="-"/>
            </a:pPr>
            <a:r>
              <a:rPr lang="en-GB" sz="3200"/>
              <a:t>Introduce yourself and your background </a:t>
            </a:r>
            <a:endParaRPr lang="en-GB" sz="320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n-GB" sz="3200"/>
              <a:t>Explain what you want to get out of the training</a:t>
            </a:r>
            <a:endParaRPr lang="en-GB" sz="320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en-GB" sz="3200"/>
              <a:t>Tell the group about the strangest dataset you have ever come across</a:t>
            </a:r>
            <a:endParaRPr lang="en-GB" sz="3200">
              <a:ea typeface="Calibri"/>
              <a:cs typeface="Calibri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C6940D6-7865-9015-C367-E762F836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C6D8422-B933-4A63-8436-9EEBF95D8028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11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 in to </a:t>
            </a:r>
            <a:r>
              <a:rPr lang="en-US" err="1"/>
              <a:t>Jupyter</a:t>
            </a:r>
            <a:r>
              <a:rPr lang="en-US"/>
              <a:t> Hub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D8FCC-2C17-FC02-54C5-A1F97CA5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D8420AF-A0DB-4625-BC73-7C1D8C5882D8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7459F-201F-CF8E-FF6D-9109EF96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95E3-E854-128C-055C-A83093FB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C2CAB16-7CF7-E73F-A7D6-99C9085B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161" b="27983"/>
          <a:stretch/>
        </p:blipFill>
        <p:spPr>
          <a:xfrm>
            <a:off x="5355592" y="2937826"/>
            <a:ext cx="6020214" cy="3783649"/>
          </a:xfrm>
          <a:prstGeom prst="rect">
            <a:avLst/>
          </a:prstGeom>
        </p:spPr>
      </p:pic>
      <p:pic>
        <p:nvPicPr>
          <p:cNvPr id="8" name="Picture 7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C1497118-699F-90B9-BF9F-8C0EC74D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1" r="4097" b="10924"/>
          <a:stretch/>
        </p:blipFill>
        <p:spPr>
          <a:xfrm>
            <a:off x="5512518" y="1536647"/>
            <a:ext cx="5025088" cy="1007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81A26-F8A0-79C0-4FEE-1AD80B15D316}"/>
              </a:ext>
            </a:extLst>
          </p:cNvPr>
          <p:cNvSpPr txBox="1"/>
          <p:nvPr/>
        </p:nvSpPr>
        <p:spPr>
          <a:xfrm>
            <a:off x="772026" y="1423737"/>
            <a:ext cx="458356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000">
                <a:cs typeface="Calibri"/>
              </a:rPr>
              <a:t>Go to </a:t>
            </a:r>
            <a:r>
              <a:rPr lang="en-GB" sz="2000">
                <a:cs typeface="Segoe UI"/>
              </a:rPr>
              <a:t>the link provided </a:t>
            </a:r>
          </a:p>
          <a:p>
            <a:pPr marL="514350" indent="-514350">
              <a:buAutoNum type="arabicPeriod"/>
            </a:pPr>
            <a:r>
              <a:rPr lang="en-GB" sz="2000">
                <a:cs typeface="Segoe UI"/>
              </a:rPr>
              <a:t>Enter the username and password on your slip of paper</a:t>
            </a:r>
          </a:p>
          <a:p>
            <a:pPr marL="514350" indent="-514350">
              <a:buAutoNum type="arabicPeriod"/>
            </a:pPr>
            <a:r>
              <a:rPr lang="en-GB" sz="2000">
                <a:cs typeface="Segoe UI"/>
              </a:rPr>
              <a:t>Wait for the server to start up</a:t>
            </a:r>
          </a:p>
          <a:p>
            <a:pPr marL="514350" indent="-514350">
              <a:buAutoNum type="arabicPeriod"/>
            </a:pPr>
            <a:r>
              <a:rPr lang="en-GB" sz="2000">
                <a:cs typeface="Segoe UI"/>
              </a:rPr>
              <a:t>Check you can see the CIL-Demos folder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BDFF49-9E65-0026-0E6D-6E3A8FBE30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19" b="2833"/>
          <a:stretch/>
        </p:blipFill>
        <p:spPr>
          <a:xfrm>
            <a:off x="1192154" y="3362729"/>
            <a:ext cx="3276342" cy="28907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23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AD0CF-3E4D-694B-FE01-36D33090BDE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/>
              <a:t>Killing kernels – IMPORTANT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103A7-A3DF-6341-B3DB-708FEBD4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9C6FC-93EB-CCE2-C553-CAA69DD0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FAB55-B6B5-2AFE-02FE-3BB24E2B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2C701-57C4-D3D0-D1ED-7B07AE162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279585"/>
            <a:ext cx="10439054" cy="46925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455D4D9-A0F9-4423-3AF0-28BEAA449008}"/>
              </a:ext>
            </a:extLst>
          </p:cNvPr>
          <p:cNvSpPr/>
          <p:nvPr/>
        </p:nvSpPr>
        <p:spPr>
          <a:xfrm>
            <a:off x="0" y="1857375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A26E02-653A-D2F3-2C67-3AF81FC08633}"/>
              </a:ext>
            </a:extLst>
          </p:cNvPr>
          <p:cNvSpPr/>
          <p:nvPr/>
        </p:nvSpPr>
        <p:spPr>
          <a:xfrm>
            <a:off x="419099" y="2755960"/>
            <a:ext cx="3899807" cy="1482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885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2A8D-54D1-CDD2-CC6F-B08D6E36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Try out the Sandstone notebook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BE68-150A-84EC-6C94-9112C948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FBB8B-03EB-EA64-2FB9-613C815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52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5B20A7-C43A-8A3F-1C60-47210DB61B27}"/>
              </a:ext>
            </a:extLst>
          </p:cNvPr>
          <p:cNvSpPr txBox="1">
            <a:spLocks/>
          </p:cNvSpPr>
          <p:nvPr/>
        </p:nvSpPr>
        <p:spPr>
          <a:xfrm>
            <a:off x="1991502" y="1535617"/>
            <a:ext cx="8393112" cy="94615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ea typeface="+mj-lt"/>
                <a:cs typeface="+mj-lt"/>
              </a:rPr>
              <a:t>Go to: </a:t>
            </a:r>
            <a:br>
              <a:rPr lang="en-US" sz="2000">
                <a:ea typeface="+mj-lt"/>
                <a:cs typeface="+mj-lt"/>
              </a:rPr>
            </a:br>
            <a:r>
              <a:rPr lang="es-ES" sz="2000" b="1">
                <a:ea typeface="+mj-lt"/>
                <a:cs typeface="+mj-lt"/>
              </a:rPr>
              <a:t>CIL-Demos/demos/1_Introduction/02_intro_sandstone_parallel_roi.ipynb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817D6-80C5-53F5-73C0-A0A64EE1C6C0}"/>
              </a:ext>
            </a:extLst>
          </p:cNvPr>
          <p:cNvSpPr txBox="1"/>
          <p:nvPr/>
        </p:nvSpPr>
        <p:spPr>
          <a:xfrm>
            <a:off x="1991502" y="2481767"/>
            <a:ext cx="83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Learning Objectives: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Load and investigate a real data 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Determine geometric information of the data and set up CIL data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Apply CIL processors to pre-process the data, including normalisation, negative log, region-of-interest and centre of rotation correction.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Compute FBP reconstruction using CIL and compare with reconstruction provided.</a:t>
            </a:r>
            <a:endParaRPr lang="en-US" sz="2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B2596-D16C-D126-3076-FA3FE73E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1862468-A293-4ACC-A595-3E6FBC58B931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69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1EF8D-7ED4-3D80-00CE-60A48178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60C04B2-59AD-4444-8C66-0AE233B1881A}" type="datetime1">
              <a:rPr lang="en-GB" smtClean="0"/>
              <a:t>04/11/2024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B539-004F-38EC-918B-AB103A8D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1F2CB-EEBF-9786-FCB6-0C012B15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9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 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54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Geometry, Data Reading and FBP/FDK Reconstruction – 1:10-1:45 </a:t>
            </a:r>
            <a:r>
              <a:rPr lang="en-US" sz="1400" spc="-1"/>
              <a:t>(Lead: Franck)</a:t>
            </a:r>
            <a:endParaRPr lang="en-US" sz="140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Icebreaker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 to CT and FBP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</a:t>
            </a:r>
            <a:r>
              <a:rPr lang="en-US" sz="1400" spc="-1">
                <a:ea typeface="+mn-lt"/>
                <a:cs typeface="+mn-lt"/>
              </a:rPr>
              <a:t> to CIL</a:t>
            </a:r>
            <a:endParaRPr lang="en-US"/>
          </a:p>
          <a:p>
            <a:pPr marL="718820" indent="-342900"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Cloud setup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Notebook demonstration: </a:t>
            </a:r>
            <a:r>
              <a:rPr lang="es-ES" sz="1400" spc="-1">
                <a:ea typeface="+mn-lt"/>
                <a:cs typeface="+mn-lt"/>
              </a:rPr>
              <a:t>1_Introduction/01_intro_walnut_conebeam.ipynb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Pre-processing – 1:45-2:30 </a:t>
            </a:r>
            <a:r>
              <a:rPr lang="en-US" sz="1400" spc="-1">
                <a:ea typeface="+mn-lt"/>
                <a:cs typeface="+mn-lt"/>
              </a:rPr>
              <a:t>(Lead: Laura)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 to pre-processing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</a:t>
            </a:r>
            <a:r>
              <a:rPr lang="es-ES" sz="1400">
                <a:ea typeface="+mj-lt"/>
                <a:cs typeface="+mj-lt"/>
              </a:rPr>
              <a:t>1_Introduction/02_intro_sandstone_parallel_roi.ipynb</a:t>
            </a:r>
            <a:endParaRPr lang="en-US" sz="1400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rgbClr val="009490"/>
                </a:solidFill>
              </a:rPr>
              <a:t>Introduction to Iterative Reconstruction - 2:45-3:45 (Lead: Franck)</a:t>
            </a:r>
            <a:endParaRPr lang="en-US" sz="1400" b="1" spc="-1">
              <a:solidFill>
                <a:srgbClr val="009490"/>
              </a:solidFill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Introduction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Notebook: 1_Introduction/04_FBP_CGLS_SIRT.ipynb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Time to explore and discuss – 4:00-4:50 </a:t>
            </a:r>
            <a:r>
              <a:rPr lang="en-US" sz="1400" spc="-1">
                <a:ea typeface="+mn-lt"/>
                <a:cs typeface="Calibri"/>
              </a:rPr>
              <a:t>(Lead: Laura)</a:t>
            </a:r>
            <a:endParaRPr lang="en-US" sz="1400" b="1" spc="-1"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Calibri"/>
              </a:rPr>
              <a:t>Introduction 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A: Further Pre-processing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B: Geometry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spc="-1">
                <a:ea typeface="+mn-lt"/>
                <a:cs typeface="+mn-lt"/>
              </a:rPr>
              <a:t>Option C: Iterative Reconstruction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4:50-5:00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100" b="1" spc="-1">
                <a:ea typeface="+mn-lt"/>
                <a:cs typeface="+mn-lt"/>
              </a:rPr>
              <a:t>- </a:t>
            </a:r>
            <a:r>
              <a:rPr lang="en-US" sz="1400" spc="-1">
                <a:ea typeface="+mn-lt"/>
                <a:cs typeface="Calibri"/>
              </a:rPr>
              <a:t>Feedback (post its)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08A05-34F1-DCB1-AD8C-D94AB467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3FB0-2B8E-4814-B914-6F1A4099C3FB}" type="datetime1">
              <a:rPr lang="en-GB" smtClean="0"/>
              <a:t>04/11/2024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D77946-5FDC-2AE3-0990-B3CCC9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</p:spTree>
    <p:extLst>
      <p:ext uri="{BB962C8B-B14F-4D97-AF65-F5344CB8AC3E}">
        <p14:creationId xmlns:p14="http://schemas.microsoft.com/office/powerpoint/2010/main" val="3870673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910682-A105-CB58-9AC0-FB40EAF8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Iterative Reconstruction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FB56B5-8B9F-6F80-828D-2376F254D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1DB0B-0A73-D6CA-F618-48A93FA9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B846D-6303-41D4-9463-168C59E7DA0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170C4-92C5-5E4B-883A-985826EC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09043-A59C-4BFB-C519-044EF1F4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79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04C61B-F27F-0DB6-865C-9EDEAA6B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Filtered Back Projection (FBP)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BA68B-D0E7-826C-1E7D-2ABF8BEE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rgbClr val="009490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sz="2800"/>
              <a:t>Fast as based on FFT and </a:t>
            </a:r>
            <a:r>
              <a:rPr lang="en-GB" sz="2800" err="1"/>
              <a:t>backprojection</a:t>
            </a:r>
            <a:endParaRPr lang="en-GB" sz="2800"/>
          </a:p>
          <a:p>
            <a:pPr>
              <a:lnSpc>
                <a:spcPct val="100000"/>
              </a:lnSpc>
            </a:pPr>
            <a:r>
              <a:rPr lang="en-GB" sz="2800"/>
              <a:t>Few parameters</a:t>
            </a:r>
          </a:p>
          <a:p>
            <a:pPr>
              <a:lnSpc>
                <a:spcPct val="100000"/>
              </a:lnSpc>
            </a:pPr>
            <a:r>
              <a:rPr lang="en-GB" sz="2800"/>
              <a:t>Typically works very well</a:t>
            </a:r>
          </a:p>
          <a:p>
            <a:pPr>
              <a:lnSpc>
                <a:spcPct val="100000"/>
              </a:lnSpc>
            </a:pPr>
            <a:r>
              <a:rPr lang="en-GB" sz="2800"/>
              <a:t>Reconstruction behaviour well understood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44FCE6-039C-6CBB-C56B-7CF42706E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92500"/>
          </a:bodyPr>
          <a:lstStyle/>
          <a:p>
            <a:r>
              <a:rPr lang="en-GB"/>
              <a:t>Number of projections needed proportional to acquisition panel size</a:t>
            </a:r>
          </a:p>
          <a:p>
            <a:r>
              <a:rPr lang="en-GB"/>
              <a:t>Full angular range required (</a:t>
            </a:r>
            <a:r>
              <a:rPr lang="en-GB" b="1"/>
              <a:t>limited angle</a:t>
            </a:r>
            <a:r>
              <a:rPr lang="en-GB"/>
              <a:t> problem)</a:t>
            </a:r>
          </a:p>
          <a:p>
            <a:r>
              <a:rPr lang="en-GB"/>
              <a:t>Modest amount of noise tolerated</a:t>
            </a:r>
          </a:p>
          <a:p>
            <a:r>
              <a:rPr lang="en-GB"/>
              <a:t>Fixed scan geometries</a:t>
            </a:r>
          </a:p>
          <a:p>
            <a:r>
              <a:rPr lang="en-GB"/>
              <a:t>Cannot make use of prior knowledge such as non-negativity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BE9A5E-61E2-1273-4EEB-5B0FC9F719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309139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9490"/>
                </a:solidFill>
              </a:rPr>
              <a:t>Pros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BED673-A054-0AB1-D3C3-1659F28371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8388" y="1220055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Cons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B84C0E8-2B1C-9544-F159-D6A6AA0C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DFFA-CFD9-4A35-B090-61C1F4FE57B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34E5BCA-CBB2-1040-AF79-55B246CA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B789273-59DE-AAB4-BE9C-57DEEE0F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17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lternate text">
            <a:extLst>
              <a:ext uri="{FF2B5EF4-FFF2-40B4-BE49-F238E27FC236}">
                <a16:creationId xmlns:a16="http://schemas.microsoft.com/office/drawing/2014/main" id="{F2C8FD30-4F41-BE94-A6EE-E66ED582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74" y="1266713"/>
            <a:ext cx="5797708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BD31B-6CD0-E52C-8854-501A4E063D40}"/>
              </a:ext>
            </a:extLst>
          </p:cNvPr>
          <p:cNvGrpSpPr/>
          <p:nvPr/>
        </p:nvGrpSpPr>
        <p:grpSpPr>
          <a:xfrm>
            <a:off x="8927280" y="3653031"/>
            <a:ext cx="715487" cy="2076264"/>
            <a:chOff x="8927280" y="3653031"/>
            <a:chExt cx="715487" cy="2076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C6B0A0-1DA4-46CD-EEF0-2611FEBEF3F1}"/>
                </a:ext>
              </a:extLst>
            </p:cNvPr>
            <p:cNvSpPr/>
            <p:nvPr/>
          </p:nvSpPr>
          <p:spPr>
            <a:xfrm>
              <a:off x="9162811" y="3669254"/>
              <a:ext cx="246888" cy="2420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275A19-F920-8A54-2501-2DD14409C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9225" y="3653031"/>
              <a:ext cx="233542" cy="23774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211669-2274-14D8-9484-E3FEDE63C4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3046" y="390702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B01DB-39FD-A2AB-5DBC-7DD4934EE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48" y="4163628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331120-C711-5B3F-634B-943637DCA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3" y="444036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CA5DD0-E5F1-DD9B-DE31-A7C0606CA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2" y="470608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4B9FEF-437A-25B7-9D0D-4BDB934D7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9887" y="4706093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43562-74B7-5EA2-9156-CD1B526C7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0" y="4958781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7FB419-F7A2-9991-24E5-076CA5983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5" y="5224502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23169B-FE9B-F89D-B3FC-3183CD760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4" y="548240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9DF3F84-DE5A-75B7-B460-D5015970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Model for Iterative Reconstruction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4BF4F-06D8-17FE-3A15-22B5B680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68" y="6259905"/>
            <a:ext cx="246888" cy="262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A44C0-4EB3-1329-97CD-0B9B8F78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87" y="1486863"/>
            <a:ext cx="305038" cy="370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4A328E-6FA7-7303-7CAA-5610882A5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6" y="2484491"/>
            <a:ext cx="3991532" cy="9907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B8F3AF-E1BA-C1DF-FB42-99AF5AD5A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46" y="3544014"/>
            <a:ext cx="2114845" cy="9335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4ECC03-ED6C-69D4-C705-F61D7F651574}"/>
              </a:ext>
            </a:extLst>
          </p:cNvPr>
          <p:cNvSpPr txBox="1"/>
          <p:nvPr/>
        </p:nvSpPr>
        <p:spPr>
          <a:xfrm>
            <a:off x="626380" y="4587550"/>
            <a:ext cx="581120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Assume the object is constant in each pixel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u</a:t>
            </a:r>
            <a:r>
              <a:rPr kumimoji="0" lang="en-US" sz="3200" b="0" i="1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j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pixel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a</a:t>
            </a:r>
            <a:r>
              <a:rPr kumimoji="0" lang="en-US" sz="3200" b="0" i="1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ij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path length in the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0A6D9E-ECBD-3FB4-A640-5A68FF295F79}"/>
              </a:ext>
            </a:extLst>
          </p:cNvPr>
          <p:cNvCxnSpPr/>
          <p:nvPr/>
        </p:nvCxnSpPr>
        <p:spPr>
          <a:xfrm flipH="1">
            <a:off x="8866527" y="1486863"/>
            <a:ext cx="1021605" cy="4680607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27161-A530-8E04-1537-4F308BD39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46" y="1372170"/>
            <a:ext cx="3308621" cy="107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8F50-5C3F-E141-B9E9-69CA953C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Model for Iterative Reconstruction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F18EC-60C5-D169-5169-0DD09C75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6" y="1566118"/>
            <a:ext cx="2588892" cy="114284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887022-7EAA-3BFB-4D67-5A4C6130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66337"/>
            <a:ext cx="1923648" cy="461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863FD-831E-BCE0-05F1-66E216230CCB}"/>
              </a:ext>
            </a:extLst>
          </p:cNvPr>
          <p:cNvSpPr txBox="1"/>
          <p:nvPr/>
        </p:nvSpPr>
        <p:spPr>
          <a:xfrm>
            <a:off x="702130" y="1154664"/>
            <a:ext cx="498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 large set of linear equations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B2D56-8A75-D64A-9A70-8D60799D00E1}"/>
              </a:ext>
            </a:extLst>
          </p:cNvPr>
          <p:cNvSpPr txBox="1"/>
          <p:nvPr/>
        </p:nvSpPr>
        <p:spPr>
          <a:xfrm>
            <a:off x="2778130" y="3270427"/>
            <a:ext cx="66192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Iterative reconstruction is based on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993DB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E506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 problems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5069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F62B366-D525-7CC1-3F54-9ED5C035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30" y="5281245"/>
            <a:ext cx="6731540" cy="6938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861B1-6303-BBAA-C477-807EB5493FFB}"/>
              </a:ext>
            </a:extLst>
          </p:cNvPr>
          <p:cNvCxnSpPr>
            <a:cxnSpLocks/>
          </p:cNvCxnSpPr>
          <p:nvPr/>
        </p:nvCxnSpPr>
        <p:spPr>
          <a:xfrm>
            <a:off x="3800819" y="4347645"/>
            <a:ext cx="536485" cy="933600"/>
          </a:xfrm>
          <a:prstGeom prst="straightConnector1">
            <a:avLst/>
          </a:prstGeom>
          <a:ln w="38100">
            <a:solidFill>
              <a:srgbClr val="993DBB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E353D5-D976-67AC-7DCE-F30D92B3C3A4}"/>
              </a:ext>
            </a:extLst>
          </p:cNvPr>
          <p:cNvCxnSpPr/>
          <p:nvPr/>
        </p:nvCxnSpPr>
        <p:spPr>
          <a:xfrm>
            <a:off x="7022115" y="4390776"/>
            <a:ext cx="53340" cy="847338"/>
          </a:xfrm>
          <a:prstGeom prst="straightConnector1">
            <a:avLst/>
          </a:prstGeom>
          <a:ln w="38100">
            <a:solidFill>
              <a:srgbClr val="E50695"/>
            </a:solidFill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308F5D2-0DF5-8250-ACDD-BD2DD06AFBD8}"/>
              </a:ext>
            </a:extLst>
          </p:cNvPr>
          <p:cNvSpPr/>
          <p:nvPr/>
        </p:nvSpPr>
        <p:spPr>
          <a:xfrm>
            <a:off x="7204841" y="5147442"/>
            <a:ext cx="2128345" cy="7646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9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sp>
        <p:nvSpPr>
          <p:cNvPr id="11" name="TextShape 1">
            <a:extLst>
              <a:ext uri="{FF2B5EF4-FFF2-40B4-BE49-F238E27FC236}">
                <a16:creationId xmlns:a16="http://schemas.microsoft.com/office/drawing/2014/main" id="{439B6B7C-7EE0-4650-8D8D-66C29BFBE929}"/>
              </a:ext>
            </a:extLst>
          </p:cNvPr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928D5402-8CAE-3F3E-408B-50B46BA7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7" y="1208443"/>
            <a:ext cx="7343918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5914B4-E998-F147-FF94-2078A61916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42351-5B45-8B16-F7E1-445B3BD6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91444-89EB-DFEE-C5C6-093C6CD0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55FBE-F1AB-4590-9745-A76B3F2DCD5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08C3B4-BD35-072E-E55B-0EF8A691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8C152A-DB85-9D88-E785-6EE8946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30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8785A6-510B-2D90-7A9D-9D84C4F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and FBP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68ADC-F4F0-EE36-0D6F-87DB029E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F35C-D400-4A88-8368-384B096D6184}" type="datetime1">
              <a:rPr lang="en-GB" smtClean="0"/>
              <a:t>04/11/2024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9E42D-52DE-744C-7AE8-4C5F15A6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6BC8C-863B-4810-9A5B-1023A1AC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32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8D5402-8CAE-3F3E-408B-50B46BA7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8D59C-7438-625C-86AD-7F3581BEB54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C4781-8074-DA45-1C40-B7207013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0D4B0-417E-9946-B3F6-955CAE92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3C65F-D1F9-4B85-9534-BF3CBBBF6EF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823062-9FE1-A9EB-8067-B98769C5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EA7585-403D-9BF6-9012-E6906748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A94070-C468-6C7B-8D05-C1235680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E7724-51F3-99BC-3867-A12648DF18A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DE48F-4D7D-B1BB-A71D-239ABC21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5C6D-42DF-88CE-EC04-CBB4E28D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F411D-C07E-45AD-A8D2-F725062DA23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6435AB-AE98-734C-0109-6A2739E9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70F9C4-EFBD-D2BD-22D5-93D24086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8BA8A4-D450-D0BF-9152-17D188045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CB0BE-07A2-A100-1C20-62BE537EF9F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60EAD-24BA-F3B2-E48C-A912C5A2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D977A-A035-F0F8-2518-5B85704D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DBA29-890F-4D05-B7B3-2F19F97AF41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2CF23C-FBBF-0AE9-F33E-4D5F9C4A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17B85F-6411-13DB-2D23-235BB09C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7"/>
            <a:ext cx="7691939" cy="50967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DEF63F-2881-F064-8F2B-62EE5FDC0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77837-4E86-6E94-8293-71309D990CC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98386-A168-2A65-660A-386EA0B0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79FB8-5146-FCA5-5B3F-069A12E9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C028E-A87B-4CC1-A445-72AE125904A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E4D490-A163-1121-5EF1-1977F54D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679F9A-C7E7-65F2-3E10-04099BC3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4"/>
            <a:ext cx="7691939" cy="509676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D3351B-E75D-DB66-36CF-4E340023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298BE-8741-C423-4A1F-60D80103E6F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42411" y="4236187"/>
            <a:ext cx="2834640" cy="5904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54EEC-86A6-19EF-8888-4B4BB909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577AD-25EF-5902-F101-E567F034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6E31C-C87F-40BB-AACC-85A840AE6C0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DEDE35-586D-9249-0009-7FCF51D2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4FA5F7-9166-C613-5D14-3B5703A4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B21CC-59C3-43C3-8429-8E8AC4E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698" y="1326214"/>
            <a:ext cx="7691939" cy="5096760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E2FBE80-4F89-8B80-010B-45BFB8DD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59" y="1208443"/>
            <a:ext cx="7343921" cy="2678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31963-613C-96C8-F42E-17D1964D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Solve </a:t>
            </a:r>
            <a:r>
              <a:rPr lang="en-US" err="1"/>
              <a:t>optimisation</a:t>
            </a:r>
            <a:r>
              <a:rPr lang="en-US"/>
              <a:t> problem iteratively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8C28F-67B3-C935-8441-E596743D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8EB21-06FD-4FE9-A1CD-4BF7758F0688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A4F53-C4B9-A63B-002B-353883F9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90511-8EF7-7CDC-EF9F-A39843CB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4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78B9-C969-56AD-9C73-4DEA1C34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04379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GB"/>
              <a:t>CIL module structure and contents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04" y="1690688"/>
            <a:ext cx="8211952" cy="348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602" y="5778063"/>
            <a:ext cx="859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Jørgensen 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2021:  </a:t>
            </a:r>
            <a:r>
              <a:rPr kumimoji="0" lang="en-US" sz="1400" b="0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Imaging Library - Part I: a versatile Python framework for tomographic imaging, </a:t>
            </a:r>
            <a:r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Phil. Trans. R. Soc. A, </a:t>
            </a:r>
            <a:r>
              <a:rPr kumimoji="0" lang="en-US" sz="1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379</a:t>
            </a:r>
            <a:r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20200192:  </a:t>
            </a:r>
            <a:r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https://doi.org/10.1098/rsta.2020.0192</a:t>
            </a:r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35952-E0B6-44B4-9440-93082C26479E}"/>
              </a:ext>
            </a:extLst>
          </p:cNvPr>
          <p:cNvSpPr txBox="1"/>
          <p:nvPr/>
        </p:nvSpPr>
        <p:spPr>
          <a:xfrm>
            <a:off x="9304296" y="2758440"/>
            <a:ext cx="1462325" cy="369332"/>
          </a:xfrm>
          <a:prstGeom prst="rect">
            <a:avLst/>
          </a:prstGeom>
          <a:solidFill>
            <a:srgbClr val="C4C4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19CC6-C59D-4AE0-ADB0-3075FFE8C85F}"/>
              </a:ext>
            </a:extLst>
          </p:cNvPr>
          <p:cNvSpPr txBox="1"/>
          <p:nvPr/>
        </p:nvSpPr>
        <p:spPr>
          <a:xfrm>
            <a:off x="9304296" y="3302000"/>
            <a:ext cx="1356360" cy="369332"/>
          </a:xfrm>
          <a:prstGeom prst="rect">
            <a:avLst/>
          </a:prstGeom>
          <a:solidFill>
            <a:srgbClr val="F2F2FF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FBP/FDK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110A72-C884-455A-9C90-1D561BC15830}"/>
              </a:ext>
            </a:extLst>
          </p:cNvPr>
          <p:cNvSpPr txBox="1"/>
          <p:nvPr/>
        </p:nvSpPr>
        <p:spPr>
          <a:xfrm>
            <a:off x="9156881" y="1925878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v21.3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02F52E-6C0D-481A-9FFC-03AD366437E6}"/>
              </a:ext>
            </a:extLst>
          </p:cNvPr>
          <p:cNvCxnSpPr/>
          <p:nvPr/>
        </p:nvCxnSpPr>
        <p:spPr>
          <a:xfrm>
            <a:off x="6973793" y="2256137"/>
            <a:ext cx="2840435" cy="44196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39608E-9762-A4CA-92A6-307E393AA8BD}"/>
              </a:ext>
            </a:extLst>
          </p:cNvPr>
          <p:cNvSpPr/>
          <p:nvPr/>
        </p:nvSpPr>
        <p:spPr>
          <a:xfrm>
            <a:off x="6402900" y="2698097"/>
            <a:ext cx="2764855" cy="2530511"/>
          </a:xfrm>
          <a:prstGeom prst="roundRect">
            <a:avLst/>
          </a:prstGeom>
          <a:noFill/>
          <a:ln w="57150">
            <a:solidFill>
              <a:srgbClr val="E50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6056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1" y="1400278"/>
            <a:ext cx="8677481" cy="4671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CIL Optimisation module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349128" y="1595496"/>
            <a:ext cx="8842872" cy="5135046"/>
            <a:chOff x="3349128" y="1586429"/>
            <a:chExt cx="8842872" cy="5135046"/>
          </a:xfrm>
          <a:effectLst>
            <a:outerShdw blurRad="596900" dist="38100" dir="10800000" sx="103000" sy="103000" algn="r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/>
            <p:cNvSpPr/>
            <p:nvPr/>
          </p:nvSpPr>
          <p:spPr>
            <a:xfrm>
              <a:off x="3349128" y="1586429"/>
              <a:ext cx="8842872" cy="513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77768" y="1712744"/>
              <a:ext cx="8698286" cy="4972790"/>
              <a:chOff x="3477768" y="1712744"/>
              <a:chExt cx="8698286" cy="4972790"/>
            </a:xfrm>
            <a:effectLst/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77768" y="1712744"/>
                <a:ext cx="8698286" cy="4333968"/>
              </a:xfrm>
              <a:prstGeom prst="rect">
                <a:avLst/>
              </a:prstGeom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27469" y="6112271"/>
                <a:ext cx="1565429" cy="36933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TotalVariation</a:t>
                </a: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6" descr="http://latex2png.com/pngs/c20d3125162c18af807f839c3521be5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3788" y="6030164"/>
                <a:ext cx="5054887" cy="65537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" y="1160666"/>
            <a:ext cx="8616239" cy="2910241"/>
          </a:xfrm>
          <a:prstGeom prst="rect">
            <a:avLst/>
          </a:prstGeom>
          <a:effectLst>
            <a:outerShdw blurRad="482600" dist="38100" dir="2700000" sx="107000" sy="107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8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AD0CF-3E4D-694B-FE01-36D33090BDE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/>
              <a:t>Killing kernels – IMPORTANT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103A7-A3DF-6341-B3DB-708FEBD4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01/08/2023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9C6FC-93EB-CCE2-C553-CAA69DD0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FAB55-B6B5-2AFE-02FE-3BB24E2B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2C701-57C4-D3D0-D1ED-7B07AE162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279585"/>
            <a:ext cx="10439054" cy="46925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455D4D9-A0F9-4423-3AF0-28BEAA449008}"/>
              </a:ext>
            </a:extLst>
          </p:cNvPr>
          <p:cNvSpPr/>
          <p:nvPr/>
        </p:nvSpPr>
        <p:spPr>
          <a:xfrm>
            <a:off x="0" y="1857375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A26E02-653A-D2F3-2C67-3AF81FC08633}"/>
              </a:ext>
            </a:extLst>
          </p:cNvPr>
          <p:cNvSpPr/>
          <p:nvPr/>
        </p:nvSpPr>
        <p:spPr>
          <a:xfrm>
            <a:off x="419099" y="2755960"/>
            <a:ext cx="3899807" cy="1482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911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E9DD12EB-F1CE-6546-C9CA-DB73C60F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5" y="1143000"/>
            <a:ext cx="8039620" cy="5290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4B59E-C1B5-FF49-C11E-17FD7E59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/>
              <a:t>Tomography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851191-D53B-7D9D-2523-28A630448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75386" y="1934823"/>
            <a:ext cx="4114800" cy="41148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A1DCA2-71D7-1D19-6324-9EE8B338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A7A041-176B-AA1F-8F51-1861AC7D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76A0F47-519F-26C5-5C73-9CCAC6055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49589C-41FD-436F-AD3D-161B9160C13A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88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2A8D-54D1-CDD2-CC6F-B08D6E36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Let's try that out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2854-9592-FEDD-F9FD-0066B025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62FD5-C000-4774-AFBC-726BBDB32968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BE68-150A-84EC-6C94-9112C948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FBB8B-03EB-EA64-2FB9-613C815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5B20A7-C43A-8A3F-1C60-47210DB61B27}"/>
              </a:ext>
            </a:extLst>
          </p:cNvPr>
          <p:cNvSpPr txBox="1">
            <a:spLocks/>
          </p:cNvSpPr>
          <p:nvPr/>
        </p:nvSpPr>
        <p:spPr>
          <a:xfrm>
            <a:off x="1991502" y="1535617"/>
            <a:ext cx="8393112" cy="94615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Go to: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Calibri Light" panose="020F0302020204030204"/>
                <a:cs typeface="Calibri Light" panose="020F0302020204030204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CIL-Demos/demos/</a:t>
            </a: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Calibri" panose="020F0502020204030204"/>
                <a:cs typeface="Calibri" panose="020F0502020204030204"/>
              </a:rPr>
              <a:t>1_Introduction</a:t>
            </a: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/04_FBP_CGLS_SIRT.ipynb</a:t>
            </a:r>
            <a:endParaRPr kumimoji="0" lang="en-US" sz="2000" b="1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817D6-80C5-53F5-73C0-A0A64EE1C6C0}"/>
              </a:ext>
            </a:extLst>
          </p:cNvPr>
          <p:cNvSpPr txBox="1"/>
          <p:nvPr/>
        </p:nvSpPr>
        <p:spPr>
          <a:xfrm>
            <a:off x="2003694" y="2608604"/>
            <a:ext cx="838092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Objectives: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 the end of this session, participants will be able to: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formulate CT reconstruction as an optimisation problem and solve it iteratively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introduce constraints in the optimisation problem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visualise final and intermediate reconstruction results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803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F077-DB56-9B71-5481-AEDC234F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38A37-3BD3-0DAE-CBA1-7E8EFBC2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1E54-5864-A26E-BD91-5C1A1B6A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71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8EB47CB-ED36-E344-9FCC-A9989B96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3AEA1DA-10CE-4706-B7C1-59CA2DB61A86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8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CF08F8-9C6F-858D-B6A1-F260B381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Program 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1DF9D-6122-56DB-844A-07C968A1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72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5C5E11F-C3BA-51FB-2E5B-669BA25FAE5D}"/>
              </a:ext>
            </a:extLst>
          </p:cNvPr>
          <p:cNvSpPr>
            <a:spLocks noGrp="1"/>
          </p:cNvSpPr>
          <p:nvPr/>
        </p:nvSpPr>
        <p:spPr>
          <a:xfrm>
            <a:off x="492874" y="1557867"/>
            <a:ext cx="10204759" cy="4798483"/>
          </a:xfrm>
          <a:prstGeom prst="rect">
            <a:avLst/>
          </a:prstGeom>
          <a:ln w="38100">
            <a:solidFill>
              <a:srgbClr val="00949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Geometry, Data Reading and FBP/FDK Reconstruction – 1:10-1:45 </a:t>
            </a:r>
            <a:r>
              <a:rPr lang="en-US" sz="1400" spc="-1"/>
              <a:t>(Lead: Franck)</a:t>
            </a:r>
            <a:endParaRPr lang="en-US" sz="1400"/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Icebreaker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 to CT and FBP</a:t>
            </a:r>
            <a:endParaRPr lang="en-US" sz="1400" spc="-1">
              <a:cs typeface="Calibri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/>
              <a:t>Introduction</a:t>
            </a:r>
            <a:r>
              <a:rPr lang="en-US" sz="1400" spc="-1">
                <a:ea typeface="+mn-lt"/>
                <a:cs typeface="+mn-lt"/>
              </a:rPr>
              <a:t> to CIL</a:t>
            </a:r>
            <a:endParaRPr lang="en-US"/>
          </a:p>
          <a:p>
            <a:pPr marL="718820" indent="-342900"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Cloud setup</a:t>
            </a: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r>
              <a:rPr lang="en-US" sz="1400" spc="-1">
                <a:ea typeface="+mn-lt"/>
                <a:cs typeface="+mn-lt"/>
              </a:rPr>
              <a:t>Notebook demonstration: </a:t>
            </a:r>
            <a:r>
              <a:rPr lang="es-ES" sz="1400" spc="-1">
                <a:ea typeface="+mn-lt"/>
                <a:cs typeface="+mn-lt"/>
              </a:rPr>
              <a:t>1_Introduction/01_intro_walnut_conebeam.ipynb</a:t>
            </a:r>
            <a:endParaRPr lang="en-US" sz="1400" spc="-1">
              <a:ea typeface="+mn-lt"/>
              <a:cs typeface="+mn-lt"/>
            </a:endParaRPr>
          </a:p>
          <a:p>
            <a:pPr marL="718820" indent="-342900">
              <a:spcBef>
                <a:spcPts val="400"/>
              </a:spcBef>
              <a:buFont typeface="Arial"/>
              <a:buChar char="•"/>
            </a:pPr>
            <a:endParaRPr lang="es-ES" sz="1400">
              <a:ea typeface="Calibri Light"/>
              <a:cs typeface="Calibri Ligh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Pre-processing – 1:45-2:30 </a:t>
            </a:r>
            <a:r>
              <a:rPr lang="en-US" sz="1400" spc="-1">
                <a:ea typeface="+mn-lt"/>
                <a:cs typeface="+mn-lt"/>
              </a:rPr>
              <a:t>(Lead: Laura)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 to pre-processing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</a:t>
            </a:r>
            <a:r>
              <a:rPr lang="es-ES" sz="1400">
                <a:ea typeface="+mj-lt"/>
                <a:cs typeface="+mj-lt"/>
              </a:rPr>
              <a:t>1_Introduction/02_intro_sandstone_parallel_roi.ipynb</a:t>
            </a:r>
            <a:endParaRPr lang="en-US" sz="1400">
              <a:ea typeface="+mn-lt"/>
              <a:cs typeface="+mn-lt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/>
              <a:t>Introduction to Iterative Reconstruction - 2:45-3:45 </a:t>
            </a:r>
            <a:r>
              <a:rPr lang="en-US" sz="1400" spc="-1"/>
              <a:t>(Lead: Franck)</a:t>
            </a:r>
            <a:endParaRPr lang="en-US" sz="1400" b="1" spc="-1">
              <a:cs typeface="Arial"/>
            </a:endParaRP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Introduction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spc="-1">
                <a:ea typeface="+mn-lt"/>
                <a:cs typeface="+mn-lt"/>
              </a:rPr>
              <a:t>Notebook: 1_Introduction/04_FBP_CGLS_SIRT.ipynb</a:t>
            </a:r>
          </a:p>
          <a:p>
            <a:pPr marL="718820" indent="-342900">
              <a:lnSpc>
                <a:spcPct val="100000"/>
              </a:lnSpc>
              <a:spcBef>
                <a:spcPts val="400"/>
              </a:spcBef>
              <a:buFont typeface="Arial,Sans-Serif"/>
              <a:buChar char="•"/>
            </a:pPr>
            <a:r>
              <a:rPr lang="en-US" sz="1400" b="1" spc="-1">
                <a:ea typeface="+mn-lt"/>
                <a:cs typeface="+mn-lt"/>
              </a:rPr>
              <a:t>Break</a:t>
            </a:r>
          </a:p>
          <a:p>
            <a:pPr marL="37592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Time to explore and discuss – 4:00-4:50 </a:t>
            </a:r>
            <a:r>
              <a:rPr lang="en-US" sz="1400" b="1" spc="-1">
                <a:solidFill>
                  <a:srgbClr val="009490"/>
                </a:solidFill>
                <a:ea typeface="+mn-lt"/>
                <a:cs typeface="Calibri"/>
              </a:rPr>
              <a:t>(Lead: Laura)</a:t>
            </a:r>
            <a:endParaRPr lang="en-US" sz="1400" b="1" spc="-1">
              <a:solidFill>
                <a:srgbClr val="009490"/>
              </a:solidFill>
              <a:ea typeface="+mn-lt"/>
              <a:cs typeface="Arial"/>
            </a:endParaRPr>
          </a:p>
          <a:p>
            <a:pPr marL="685800" lvl="1" indent="-342900">
              <a:spcBef>
                <a:spcPts val="400"/>
              </a:spcBef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Calibri"/>
              </a:rPr>
              <a:t>Introduction 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Option A: Further Pre-processing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Option B: Geometry</a:t>
            </a:r>
          </a:p>
          <a:p>
            <a:pPr marL="685800" lvl="1" indent="-342900">
              <a:spcBef>
                <a:spcPts val="400"/>
              </a:spcBef>
            </a:pPr>
            <a:r>
              <a:rPr lang="en-US" sz="1400" b="1" spc="-1">
                <a:solidFill>
                  <a:srgbClr val="009490"/>
                </a:solidFill>
                <a:ea typeface="+mn-lt"/>
                <a:cs typeface="+mn-lt"/>
              </a:rPr>
              <a:t>Option C: Iterative Reconstruction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b="1" spc="-1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b="1" spc="-1">
                <a:ea typeface="+mn-lt"/>
                <a:cs typeface="+mn-lt"/>
              </a:rPr>
              <a:t>Conclusions 4:50-5:00</a:t>
            </a:r>
          </a:p>
          <a:p>
            <a:pPr marL="342900" lvl="1" indent="0">
              <a:spcBef>
                <a:spcPts val="400"/>
              </a:spcBef>
              <a:buNone/>
            </a:pPr>
            <a:r>
              <a:rPr lang="en-US" sz="1100" b="1" spc="-1">
                <a:ea typeface="+mn-lt"/>
                <a:cs typeface="+mn-lt"/>
              </a:rPr>
              <a:t>- </a:t>
            </a:r>
            <a:r>
              <a:rPr lang="en-US" sz="1400" spc="-1">
                <a:ea typeface="+mn-lt"/>
                <a:cs typeface="Calibri"/>
              </a:rPr>
              <a:t>Feedback (post its)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08A05-34F1-DCB1-AD8C-D94AB467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3FB0-2B8E-4814-B914-6F1A4099C3FB}" type="datetime1">
              <a:rPr lang="en-GB" smtClean="0"/>
              <a:t>04/11/2024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D77946-5FDC-2AE3-0990-B3CCC9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</p:spTree>
    <p:extLst>
      <p:ext uri="{BB962C8B-B14F-4D97-AF65-F5344CB8AC3E}">
        <p14:creationId xmlns:p14="http://schemas.microsoft.com/office/powerpoint/2010/main" val="269550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2A8D-54D1-CDD2-CC6F-B08D6E36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Calibri Light"/>
                <a:cs typeface="Calibri Light"/>
              </a:rPr>
              <a:t>Explore!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BE68-150A-84EC-6C94-9112C948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tomography@stfc.ac.uk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FBB8B-03EB-EA64-2FB9-613C815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CFA5-B9F9-4816-B60A-50BDF2F98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431C64-B1CB-3DDD-DB2A-98330D41A15C}"/>
              </a:ext>
            </a:extLst>
          </p:cNvPr>
          <p:cNvGraphicFramePr>
            <a:graphicFrameLocks noGrp="1"/>
          </p:cNvGraphicFramePr>
          <p:nvPr/>
        </p:nvGraphicFramePr>
        <p:xfrm>
          <a:off x="40967" y="1196258"/>
          <a:ext cx="12053144" cy="4798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674">
                  <a:extLst>
                    <a:ext uri="{9D8B030D-6E8A-4147-A177-3AD203B41FA5}">
                      <a16:colId xmlns:a16="http://schemas.microsoft.com/office/drawing/2014/main" val="1519515300"/>
                    </a:ext>
                  </a:extLst>
                </a:gridCol>
                <a:gridCol w="6980470">
                  <a:extLst>
                    <a:ext uri="{9D8B030D-6E8A-4147-A177-3AD203B41FA5}">
                      <a16:colId xmlns:a16="http://schemas.microsoft.com/office/drawing/2014/main" val="1309865124"/>
                    </a:ext>
                  </a:extLst>
                </a:gridCol>
              </a:tblGrid>
              <a:tr h="3645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Further Pre-processing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068122"/>
                  </a:ext>
                </a:extLst>
              </a:tr>
              <a:tr h="717618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Preprocessing Synchrotron Data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1_Introduction/03_preprocessing.ipynb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515740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Preprocessing Cone Beam Data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1_Introduction/exercises/02_preprocessing_seeds_conebeam.ipynb</a:t>
                      </a:r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47074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err="1">
                          <a:effectLst/>
                        </a:rPr>
                        <a:t>Paganin</a:t>
                      </a:r>
                      <a:r>
                        <a:rPr lang="en-US" sz="2800">
                          <a:effectLst/>
                        </a:rPr>
                        <a:t> Phase Retrieval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4_Deep_Dives/02_phase_retrieval.ipynb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364322"/>
                  </a:ext>
                </a:extLst>
              </a:tr>
              <a:tr h="4784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</a:rPr>
                        <a:t>Geometry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23126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Where is my Reader?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1_Introduction/exercises/03_where_is_my_reader.ipynb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13022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Geometry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1_Introduction/00_CIL_Geometry.ipynb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851474"/>
                  </a:ext>
                </a:extLst>
              </a:tr>
              <a:tr h="3645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</a:rPr>
                        <a:t>Iterative Reconstruction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28854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FBP &amp; SIRT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1_Introduction/</a:t>
                      </a:r>
                      <a:r>
                        <a:rPr lang="en-GB"/>
                        <a:t>05_usb_limited_angle_fbp_sirt.ipynb</a:t>
                      </a:r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995280"/>
                  </a:ext>
                </a:extLst>
              </a:tr>
              <a:tr h="478412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Gradient Descent &amp; FISTA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2_Iterative/</a:t>
                      </a:r>
                      <a:r>
                        <a:rPr lang="sv-SE"/>
                        <a:t>01_optimisation_gd_fista.ipynb</a:t>
                      </a:r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47213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F17CC-71FA-4CA9-453B-914413AC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FF11C-760B-4EFA-A074-B58F16A3A1C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969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0B14-4F02-4B1D-31B4-75078611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EDAB8-5E38-85A6-20A9-2DB83428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441FB-144B-A62D-D00E-F27483D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74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810F593-88EE-CE11-4BFC-6FBBD88C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0D1350D-8CB2-4C39-819A-BF7E9CC6AC33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1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B59E-C1B5-FF49-C11E-17FD7E59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/>
              <a:t>Tomography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E99D4-692A-BD6C-8478-2CF9877FC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A1DCA2-71D7-1D19-6324-9EE8B338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tomography@stfc.ac.uk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A7A041-176B-AA1F-8F51-1861AC7D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CFA5-B9F9-4816-B60A-50BDF2F98C9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E9DD12EB-F1CE-6546-C9CA-DB73C60F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5" y="1143000"/>
            <a:ext cx="8039620" cy="5290452"/>
          </a:xfrm>
          <a:prstGeom prst="rect">
            <a:avLst/>
          </a:prstGeom>
        </p:spPr>
      </p:pic>
      <p:pic>
        <p:nvPicPr>
          <p:cNvPr id="5" name="Picture 5" descr="A picture containing indoor, x-ray film, dark, underwear&#10;&#10;Description automatically generated">
            <a:extLst>
              <a:ext uri="{FF2B5EF4-FFF2-40B4-BE49-F238E27FC236}">
                <a16:creationId xmlns:a16="http://schemas.microsoft.com/office/drawing/2014/main" id="{396C5295-AD61-357C-2E3A-346AE703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0" y="1273293"/>
            <a:ext cx="3624722" cy="5315286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76A0F47-519F-26C5-5C73-9CCAC6055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813CDAD-B1A6-4290-9F87-F3B31C623AC5}" type="datetime1">
              <a:rPr lang="en-GB" smtClean="0"/>
              <a:t>04/11/2024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7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lternate text">
            <a:extLst>
              <a:ext uri="{FF2B5EF4-FFF2-40B4-BE49-F238E27FC236}">
                <a16:creationId xmlns:a16="http://schemas.microsoft.com/office/drawing/2014/main" id="{F2C8FD30-4F41-BE94-A6EE-E66ED582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74" y="1266713"/>
            <a:ext cx="5797708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E1BD31B-6CD0-E52C-8854-501A4E063D40}"/>
              </a:ext>
            </a:extLst>
          </p:cNvPr>
          <p:cNvGrpSpPr/>
          <p:nvPr/>
        </p:nvGrpSpPr>
        <p:grpSpPr>
          <a:xfrm>
            <a:off x="8927280" y="3653031"/>
            <a:ext cx="715487" cy="2076264"/>
            <a:chOff x="8927280" y="3653031"/>
            <a:chExt cx="715487" cy="2076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C6B0A0-1DA4-46CD-EEF0-2611FEBEF3F1}"/>
                </a:ext>
              </a:extLst>
            </p:cNvPr>
            <p:cNvSpPr/>
            <p:nvPr/>
          </p:nvSpPr>
          <p:spPr>
            <a:xfrm>
              <a:off x="9162811" y="3669254"/>
              <a:ext cx="246888" cy="2420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275A19-F920-8A54-2501-2DD14409C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9225" y="3653031"/>
              <a:ext cx="233542" cy="23774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211669-2274-14D8-9484-E3FEDE63C4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3046" y="390702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B01DB-39FD-A2AB-5DBC-7DD4934EE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48" y="4163628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331120-C711-5B3F-634B-943637DCA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3" y="444036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CA5DD0-E5F1-DD9B-DE31-A7C0606CA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4352" y="4706086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4B9FEF-437A-25B7-9D0D-4BDB934D7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9887" y="4706093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43562-74B7-5EA2-9156-CD1B526C7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0" y="4958781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7FB419-F7A2-9991-24E5-076CA5983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5" y="5224502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23169B-FE9B-F89D-B3FC-3183CD760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7284" y="5482407"/>
              <a:ext cx="246888" cy="24688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9DF3F84-DE5A-75B7-B460-D5015970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Beer-</a:t>
            </a:r>
            <a:r>
              <a:rPr lang="en-US">
                <a:ea typeface="+mj-lt"/>
                <a:cs typeface="+mj-lt"/>
              </a:rPr>
              <a:t>Lambert</a:t>
            </a:r>
            <a:r>
              <a:rPr lang="en-US"/>
              <a:t> Law 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4BF4F-06D8-17FE-3A15-22B5B680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68" y="6259905"/>
            <a:ext cx="246888" cy="2628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A44C0-4EB3-1329-97CD-0B9B8F78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87" y="1486863"/>
            <a:ext cx="305038" cy="370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4A328E-6FA7-7303-7CAA-5610882A5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6" y="2715660"/>
            <a:ext cx="3991532" cy="99073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0A6D9E-ECBD-3FB4-A640-5A68FF295F79}"/>
              </a:ext>
            </a:extLst>
          </p:cNvPr>
          <p:cNvCxnSpPr/>
          <p:nvPr/>
        </p:nvCxnSpPr>
        <p:spPr>
          <a:xfrm flipH="1">
            <a:off x="8866527" y="1486863"/>
            <a:ext cx="1021605" cy="4680607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27161-A530-8E04-1537-4F308BD39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46" y="1372170"/>
            <a:ext cx="3308621" cy="10787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53EE84-2572-0B7E-DD59-6E9F4526B0C0}"/>
              </a:ext>
            </a:extLst>
          </p:cNvPr>
          <p:cNvSpPr txBox="1"/>
          <p:nvPr/>
        </p:nvSpPr>
        <p:spPr>
          <a:xfrm>
            <a:off x="9935688" y="4235532"/>
            <a:ext cx="486889" cy="92333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>
                <a:cs typeface="Calibri"/>
              </a:rPr>
              <a:t>?</a:t>
            </a:r>
            <a:endParaRPr lang="en-US" sz="5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50536B-E6BE-7566-CBED-F51CC40D2DEC}"/>
              </a:ext>
            </a:extLst>
          </p:cNvPr>
          <p:cNvSpPr txBox="1"/>
          <p:nvPr/>
        </p:nvSpPr>
        <p:spPr>
          <a:xfrm>
            <a:off x="5264726" y="4463143"/>
            <a:ext cx="295101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Reconstructed volume: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map of linear attenuation coefficients (µ)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often expressed in cm</a:t>
            </a:r>
            <a:r>
              <a:rPr lang="en-US" baseline="30000">
                <a:cs typeface="Calibri"/>
              </a:rPr>
              <a:t>-1</a:t>
            </a:r>
            <a:endParaRPr lang="en-US">
              <a:cs typeface="Calibri" panose="020F0502020204030204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1C56BB-E0B7-5803-998E-71649E736A1F}"/>
              </a:ext>
            </a:extLst>
          </p:cNvPr>
          <p:cNvCxnSpPr/>
          <p:nvPr/>
        </p:nvCxnSpPr>
        <p:spPr>
          <a:xfrm flipH="1" flipV="1">
            <a:off x="3113686" y="2059750"/>
            <a:ext cx="3716976" cy="3044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8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CIL S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L S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54F7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5a7961-0eca-4863-9dd9-6ebf4236d3e1" xsi:nil="true"/>
    <lcf76f155ced4ddcb4097134ff3c332f xmlns="12e6ee86-ad26-4e06-992a-6c50f99bf24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B2F38B52D1648A19E6B7040EF0213" ma:contentTypeVersion="18" ma:contentTypeDescription="Create a new document." ma:contentTypeScope="" ma:versionID="887180382b94b120d8b43e1dff705b87">
  <xsd:schema xmlns:xsd="http://www.w3.org/2001/XMLSchema" xmlns:xs="http://www.w3.org/2001/XMLSchema" xmlns:p="http://schemas.microsoft.com/office/2006/metadata/properties" xmlns:ns2="12e6ee86-ad26-4e06-992a-6c50f99bf248" xmlns:ns3="505a7961-0eca-4863-9dd9-6ebf4236d3e1" targetNamespace="http://schemas.microsoft.com/office/2006/metadata/properties" ma:root="true" ma:fieldsID="026c87ae9d28e64c8e2c364e31df6e7a" ns2:_="" ns3:_="">
    <xsd:import namespace="12e6ee86-ad26-4e06-992a-6c50f99bf248"/>
    <xsd:import namespace="505a7961-0eca-4863-9dd9-6ebf4236d3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6ee86-ad26-4e06-992a-6c50f99bf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7961-0eca-4863-9dd9-6ebf4236d3e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6d853-773c-4173-b5b9-e8b387a5bb60}" ma:internalName="TaxCatchAll" ma:showField="CatchAllData" ma:web="505a7961-0eca-4863-9dd9-6ebf4236d3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5B3DC9-6EA0-4DC8-8F67-8DDD72E40F9F}">
  <ds:schemaRefs>
    <ds:schemaRef ds:uri="12e6ee86-ad26-4e06-992a-6c50f99bf248"/>
    <ds:schemaRef ds:uri="505a7961-0eca-4863-9dd9-6ebf4236d3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137D9C-555D-4654-9235-8B974CBAA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1373F4-7A81-4141-B576-2438FB5C8BBA}">
  <ds:schemaRefs>
    <ds:schemaRef ds:uri="12e6ee86-ad26-4e06-992a-6c50f99bf248"/>
    <ds:schemaRef ds:uri="505a7961-0eca-4863-9dd9-6ebf4236d3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74</Slides>
  <Notes>16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Office Theme</vt:lpstr>
      <vt:lpstr>Hands-on training for the  Core Imaging Library (CIL)</vt:lpstr>
      <vt:lpstr>Hands-on training for the  Core Imaging Library (CIL)</vt:lpstr>
      <vt:lpstr>Our goals with this course</vt:lpstr>
      <vt:lpstr>Training Program </vt:lpstr>
      <vt:lpstr>Icebreaker </vt:lpstr>
      <vt:lpstr>CT and FBP</vt:lpstr>
      <vt:lpstr>Tomography</vt:lpstr>
      <vt:lpstr>Tomography</vt:lpstr>
      <vt:lpstr>Beer-Lambert Law </vt:lpstr>
      <vt:lpstr>Preparing raw data for the reconstruction</vt:lpstr>
      <vt:lpstr>Flat-field correction</vt:lpstr>
      <vt:lpstr>Flat and dark field correction</vt:lpstr>
      <vt:lpstr>Flat-field correction: How does it work?</vt:lpstr>
      <vt:lpstr>Flat-field correction: How does it work?</vt:lpstr>
      <vt:lpstr>Minus log</vt:lpstr>
      <vt:lpstr>Take many projections</vt:lpstr>
      <vt:lpstr>Sinogram: How the attenuation changes as we rotate the object</vt:lpstr>
      <vt:lpstr>Filtered Back Projection (FBP)</vt:lpstr>
      <vt:lpstr>Filtered Back Projection (FBP)</vt:lpstr>
      <vt:lpstr>Filtered Back Projection (FBP)</vt:lpstr>
      <vt:lpstr>Filtered Back Projection (FBP) </vt:lpstr>
      <vt:lpstr>Filtered Back Projection (FBP)</vt:lpstr>
      <vt:lpstr>What is the Core Imaging Library?</vt:lpstr>
      <vt:lpstr>Core Imaging Library for CT and other inverse problems</vt:lpstr>
      <vt:lpstr>Who is CIL for?</vt:lpstr>
      <vt:lpstr>CIL Module Structure and Contents</vt:lpstr>
      <vt:lpstr>PowerPoint Presentation</vt:lpstr>
      <vt:lpstr>Documentation</vt:lpstr>
      <vt:lpstr>CIL Module Structure and Contents</vt:lpstr>
      <vt:lpstr>Example: Walnut reconstruction!</vt:lpstr>
      <vt:lpstr>Questions?</vt:lpstr>
      <vt:lpstr>Training Program </vt:lpstr>
      <vt:lpstr> Centre of Rotation Correction</vt:lpstr>
      <vt:lpstr>Centre of Rotation in CIL – X Correlation</vt:lpstr>
      <vt:lpstr> Centre of Rotation Correction</vt:lpstr>
      <vt:lpstr>Centre of Rotation in CIL – Image Sharpness</vt:lpstr>
      <vt:lpstr>Centre of Rotation Correction in CIL - Manual</vt:lpstr>
      <vt:lpstr>Region of Interest Correction</vt:lpstr>
      <vt:lpstr>Region of Interest correction</vt:lpstr>
      <vt:lpstr>Region of Interest correction</vt:lpstr>
      <vt:lpstr>Region of Interest correction</vt:lpstr>
      <vt:lpstr>Region of Interest correction</vt:lpstr>
      <vt:lpstr>Region of Interest correction</vt:lpstr>
      <vt:lpstr>Many other artifacts</vt:lpstr>
      <vt:lpstr>BREAK </vt:lpstr>
      <vt:lpstr>Guess the object  </vt:lpstr>
      <vt:lpstr>The next slide reveals the answer! </vt:lpstr>
      <vt:lpstr>Guess the object  </vt:lpstr>
      <vt:lpstr>Sandstone Data</vt:lpstr>
      <vt:lpstr>Log in to Jupyter Hub</vt:lpstr>
      <vt:lpstr>Killing kernels – IMPORTANT </vt:lpstr>
      <vt:lpstr>Try out the Sandstone notebook</vt:lpstr>
      <vt:lpstr>Questions?</vt:lpstr>
      <vt:lpstr>Training Program </vt:lpstr>
      <vt:lpstr>Iterative Reconstruction</vt:lpstr>
      <vt:lpstr>Filtered Back Projection (FBP)</vt:lpstr>
      <vt:lpstr>Imaging Model for Iterative Reconstruction</vt:lpstr>
      <vt:lpstr>Imaging Model for Iterative Reconstruction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Solve optimisation problem iteratively </vt:lpstr>
      <vt:lpstr>Questions?</vt:lpstr>
      <vt:lpstr>CIL module structure and contents</vt:lpstr>
      <vt:lpstr>CIL Optimisation module</vt:lpstr>
      <vt:lpstr>Killing kernels – IMPORTANT </vt:lpstr>
      <vt:lpstr>Let's try that out</vt:lpstr>
      <vt:lpstr>BREAK </vt:lpstr>
      <vt:lpstr>Training Program </vt:lpstr>
      <vt:lpstr>Explore!</vt:lpstr>
      <vt:lpstr>Regroup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Hands-on training for the  Core Imaging Library (CIL)</dc:title>
  <dc:creator>Pasca, Edoardo (STFC,RAL,SC)</dc:creator>
  <cp:revision>1</cp:revision>
  <dcterms:created xsi:type="dcterms:W3CDTF">2022-10-14T10:32:58Z</dcterms:created>
  <dcterms:modified xsi:type="dcterms:W3CDTF">2024-11-04T15:14:15Z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0x010100B0FB2F38B52D1648A19E6B7040EF0213</vt:lpwstr>
  </property>
  <property fmtid="{D5CDD505-2E9C-101B-9397-08002B2CF9AE}" pid="3" name="MediaServiceImageTags">
    <vt:lpwstr/>
  </property>
</Properties>
</file>