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681" r:id="rId5"/>
  </p:sldMasterIdLst>
  <p:notesMasterIdLst>
    <p:notesMasterId r:id="rId96"/>
  </p:notesMasterIdLst>
  <p:sldIdLst>
    <p:sldId id="906" r:id="rId6"/>
    <p:sldId id="256" r:id="rId7"/>
    <p:sldId id="797" r:id="rId8"/>
    <p:sldId id="896" r:id="rId9"/>
    <p:sldId id="258" r:id="rId10"/>
    <p:sldId id="911" r:id="rId11"/>
    <p:sldId id="901" r:id="rId12"/>
    <p:sldId id="913" r:id="rId13"/>
    <p:sldId id="266" r:id="rId14"/>
    <p:sldId id="276" r:id="rId15"/>
    <p:sldId id="336" r:id="rId16"/>
    <p:sldId id="337" r:id="rId17"/>
    <p:sldId id="338" r:id="rId18"/>
    <p:sldId id="870" r:id="rId19"/>
    <p:sldId id="876" r:id="rId20"/>
    <p:sldId id="878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899" r:id="rId29"/>
    <p:sldId id="299" r:id="rId30"/>
    <p:sldId id="300" r:id="rId31"/>
    <p:sldId id="341" r:id="rId32"/>
    <p:sldId id="350" r:id="rId33"/>
    <p:sldId id="307" r:id="rId34"/>
    <p:sldId id="269" r:id="rId35"/>
    <p:sldId id="302" r:id="rId36"/>
    <p:sldId id="882" r:id="rId37"/>
    <p:sldId id="810" r:id="rId38"/>
    <p:sldId id="796" r:id="rId39"/>
    <p:sldId id="344" r:id="rId40"/>
    <p:sldId id="912" r:id="rId41"/>
    <p:sldId id="881" r:id="rId42"/>
    <p:sldId id="871" r:id="rId43"/>
    <p:sldId id="879" r:id="rId44"/>
    <p:sldId id="809" r:id="rId45"/>
    <p:sldId id="808" r:id="rId46"/>
    <p:sldId id="777" r:id="rId47"/>
    <p:sldId id="917" r:id="rId48"/>
    <p:sldId id="297" r:id="rId49"/>
    <p:sldId id="902" r:id="rId50"/>
    <p:sldId id="782" r:id="rId51"/>
    <p:sldId id="836" r:id="rId52"/>
    <p:sldId id="900" r:id="rId53"/>
    <p:sldId id="905" r:id="rId54"/>
    <p:sldId id="903" r:id="rId55"/>
    <p:sldId id="914" r:id="rId56"/>
    <p:sldId id="915" r:id="rId57"/>
    <p:sldId id="771" r:id="rId58"/>
    <p:sldId id="396" r:id="rId59"/>
    <p:sldId id="414" r:id="rId60"/>
    <p:sldId id="416" r:id="rId61"/>
    <p:sldId id="390" r:id="rId62"/>
    <p:sldId id="417" r:id="rId63"/>
    <p:sldId id="819" r:id="rId64"/>
    <p:sldId id="419" r:id="rId65"/>
    <p:sldId id="916" r:id="rId66"/>
    <p:sldId id="389" r:id="rId67"/>
    <p:sldId id="766" r:id="rId68"/>
    <p:sldId id="754" r:id="rId69"/>
    <p:sldId id="779" r:id="rId70"/>
    <p:sldId id="904" r:id="rId71"/>
    <p:sldId id="321" r:id="rId72"/>
    <p:sldId id="845" r:id="rId73"/>
    <p:sldId id="907" r:id="rId74"/>
    <p:sldId id="908" r:id="rId75"/>
    <p:sldId id="815" r:id="rId76"/>
    <p:sldId id="910" r:id="rId77"/>
    <p:sldId id="909" r:id="rId78"/>
    <p:sldId id="842" r:id="rId79"/>
    <p:sldId id="843" r:id="rId80"/>
    <p:sldId id="844" r:id="rId81"/>
    <p:sldId id="892" r:id="rId82"/>
    <p:sldId id="893" r:id="rId83"/>
    <p:sldId id="894" r:id="rId84"/>
    <p:sldId id="895" r:id="rId85"/>
    <p:sldId id="267" r:id="rId86"/>
    <p:sldId id="268" r:id="rId87"/>
    <p:sldId id="270" r:id="rId88"/>
    <p:sldId id="282" r:id="rId89"/>
    <p:sldId id="301" r:id="rId90"/>
    <p:sldId id="316" r:id="rId91"/>
    <p:sldId id="317" r:id="rId92"/>
    <p:sldId id="327" r:id="rId93"/>
    <p:sldId id="331" r:id="rId94"/>
    <p:sldId id="883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FBD"/>
    <a:srgbClr val="FFFFFF"/>
    <a:srgbClr val="954F72"/>
    <a:srgbClr val="A6A08D"/>
    <a:srgbClr val="847B6A"/>
    <a:srgbClr val="A49B8A"/>
    <a:srgbClr val="F8F8F8"/>
    <a:srgbClr val="E30694"/>
    <a:srgbClr val="009490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BFBB9-A69E-4B5D-BB8F-E6C63405C165}" v="108" dt="2024-11-04T12:36:22.471"/>
    <p1510:client id="{6F352BA3-12FC-4E71-6026-682BA45B3979}" v="82" dt="2024-11-03T15:53:59.030"/>
    <p1510:client id="{A3944483-899E-AD41-8970-EFD1096742FF}" v="39" dt="2024-11-04T10:53:14.364"/>
    <p1510:client id="{A6BD2676-0DBB-D6AF-094A-9E211DEE7BCA}" v="193" dt="2024-11-03T21:11:02.806"/>
    <p1510:client id="{EAFA6313-B2AD-451D-3B6B-2DBD37A476B9}" v="91" dt="2024-11-03T21:35:45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, Edoardo (STFC,RAL,SC)" userId="S::edoardo.pasca@stfc.ac.uk::a9830d8a-4989-496e-a7ab-f8bfb0ff72ff" providerId="AD" clId="Web-{89870752-42CE-54B3-CCA6-BB278A8B5631}"/>
    <pc:docChg chg="modSld">
      <pc:chgData name="Pasca, Edoardo (STFC,RAL,SC)" userId="S::edoardo.pasca@stfc.ac.uk::a9830d8a-4989-496e-a7ab-f8bfb0ff72ff" providerId="AD" clId="Web-{89870752-42CE-54B3-CCA6-BB278A8B5631}" dt="2024-04-30T08:13:11.741" v="64"/>
      <pc:docMkLst>
        <pc:docMk/>
      </pc:docMkLst>
      <pc:sldChg chg="addSp delSp modSp">
        <pc:chgData name="Pasca, Edoardo (STFC,RAL,SC)" userId="S::edoardo.pasca@stfc.ac.uk::a9830d8a-4989-496e-a7ab-f8bfb0ff72ff" providerId="AD" clId="Web-{89870752-42CE-54B3-CCA6-BB278A8B5631}" dt="2024-04-29T12:43:46.583" v="63" actId="1076"/>
        <pc:sldMkLst>
          <pc:docMk/>
          <pc:sldMk cId="2330549745" sldId="270"/>
        </pc:sldMkLst>
      </pc:sldChg>
      <pc:sldChg chg="addSp addAnim">
        <pc:chgData name="Pasca, Edoardo (STFC,RAL,SC)" userId="S::edoardo.pasca@stfc.ac.uk::a9830d8a-4989-496e-a7ab-f8bfb0ff72ff" providerId="AD" clId="Web-{89870752-42CE-54B3-CCA6-BB278A8B5631}" dt="2024-04-30T08:13:11.741" v="64"/>
        <pc:sldMkLst>
          <pc:docMk/>
          <pc:sldMk cId="3048102348" sldId="338"/>
        </pc:sldMkLst>
      </pc:sldChg>
      <pc:sldChg chg="modSp">
        <pc:chgData name="Pasca, Edoardo (STFC,RAL,SC)" userId="S::edoardo.pasca@stfc.ac.uk::a9830d8a-4989-496e-a7ab-f8bfb0ff72ff" providerId="AD" clId="Web-{89870752-42CE-54B3-CCA6-BB278A8B5631}" dt="2024-04-29T09:38:59.297" v="52" actId="20577"/>
        <pc:sldMkLst>
          <pc:docMk/>
          <pc:sldMk cId="1319111355" sldId="820"/>
        </pc:sldMkLst>
      </pc:sldChg>
    </pc:docChg>
  </pc:docChgLst>
  <pc:docChgLst>
    <pc:chgData name="Pasca, Edoardo (STFC,RAL,SC)" userId="S::edoardo.pasca@stfc.ac.uk::a9830d8a-4989-496e-a7ab-f8bfb0ff72ff" providerId="AD" clId="Web-{EDE14B1D-ECF7-3641-8C86-ADED20478A37}"/>
    <pc:docChg chg="modSld">
      <pc:chgData name="Pasca, Edoardo (STFC,RAL,SC)" userId="S::edoardo.pasca@stfc.ac.uk::a9830d8a-4989-496e-a7ab-f8bfb0ff72ff" providerId="AD" clId="Web-{EDE14B1D-ECF7-3641-8C86-ADED20478A37}" dt="2024-04-22T13:59:57.301" v="2" actId="20577"/>
      <pc:docMkLst>
        <pc:docMk/>
      </pc:docMkLst>
      <pc:sldChg chg="modSp">
        <pc:chgData name="Pasca, Edoardo (STFC,RAL,SC)" userId="S::edoardo.pasca@stfc.ac.uk::a9830d8a-4989-496e-a7ab-f8bfb0ff72ff" providerId="AD" clId="Web-{EDE14B1D-ECF7-3641-8C86-ADED20478A37}" dt="2024-04-22T13:59:57.301" v="2" actId="20577"/>
        <pc:sldMkLst>
          <pc:docMk/>
          <pc:sldMk cId="3243004251" sldId="847"/>
        </pc:sldMkLst>
      </pc:sldChg>
    </pc:docChg>
  </pc:docChgLst>
  <pc:docChgLst>
    <pc:chgData name="Duff, Margaret (STFC,RAL,SC)" userId="S::margaret.duff@stfc.ac.uk::839782f5-bb6f-4c22-b75b-c99f25aad36b" providerId="AD" clId="Web-{F623BE27-6B89-4641-BBBF-3F2732686A04}"/>
    <pc:docChg chg="addSld modSld">
      <pc:chgData name="Duff, Margaret (STFC,RAL,SC)" userId="S::margaret.duff@stfc.ac.uk::839782f5-bb6f-4c22-b75b-c99f25aad36b" providerId="AD" clId="Web-{F623BE27-6B89-4641-BBBF-3F2732686A04}" dt="2023-11-10T11:44:37.755" v="51" actId="20577"/>
      <pc:docMkLst>
        <pc:docMk/>
      </pc:docMkLst>
      <pc:sldChg chg="addSp delSp modSp new">
        <pc:chgData name="Duff, Margaret (STFC,RAL,SC)" userId="S::margaret.duff@stfc.ac.uk::839782f5-bb6f-4c22-b75b-c99f25aad36b" providerId="AD" clId="Web-{F623BE27-6B89-4641-BBBF-3F2732686A04}" dt="2023-11-10T11:44:37.755" v="51" actId="20577"/>
        <pc:sldMkLst>
          <pc:docMk/>
          <pc:sldMk cId="1798425078" sldId="818"/>
        </pc:sldMkLst>
      </pc:sldChg>
    </pc:docChg>
  </pc:docChgLst>
  <pc:docChgLst>
    <pc:chgData clId="Web-{8E656BAE-735A-CF51-D68A-3A673D5A8261}"/>
    <pc:docChg chg="modSld">
      <pc:chgData name="" userId="" providerId="" clId="Web-{8E656BAE-735A-CF51-D68A-3A673D5A8261}" dt="2023-09-04T07:37:12.500" v="2" actId="20577"/>
      <pc:docMkLst>
        <pc:docMk/>
      </pc:docMkLst>
      <pc:sldChg chg="modSp">
        <pc:chgData name="" userId="" providerId="" clId="Web-{8E656BAE-735A-CF51-D68A-3A673D5A8261}" dt="2023-09-04T07:37:12.500" v="2" actId="20577"/>
        <pc:sldMkLst>
          <pc:docMk/>
          <pc:sldMk cId="3824461180" sldId="777"/>
        </pc:sldMkLst>
      </pc:sldChg>
    </pc:docChg>
  </pc:docChgLst>
  <pc:docChgLst>
    <pc:chgData name="Vidal, Franck (STFC,DL,SC)" userId="S::franck.vidal@stfc.ac.uk::847fb7ff-037d-4146-8594-0fa15c55937c" providerId="AD" clId="Web-{1D534F22-9F7D-4B56-8973-90D00ABD74D5}"/>
    <pc:docChg chg="modSld">
      <pc:chgData name="Vidal, Franck (STFC,DL,SC)" userId="S::franck.vidal@stfc.ac.uk::847fb7ff-037d-4146-8594-0fa15c55937c" providerId="AD" clId="Web-{1D534F22-9F7D-4B56-8973-90D00ABD74D5}" dt="2024-04-24T11:32:00.288" v="58" actId="20577"/>
      <pc:docMkLst>
        <pc:docMk/>
      </pc:docMkLst>
      <pc:sldChg chg="modSp">
        <pc:chgData name="Vidal, Franck (STFC,DL,SC)" userId="S::franck.vidal@stfc.ac.uk::847fb7ff-037d-4146-8594-0fa15c55937c" providerId="AD" clId="Web-{1D534F22-9F7D-4B56-8973-90D00ABD74D5}" dt="2024-04-24T11:32:00.288" v="58" actId="20577"/>
        <pc:sldMkLst>
          <pc:docMk/>
          <pc:sldMk cId="853836374" sldId="258"/>
        </pc:sldMkLst>
      </pc:sldChg>
    </pc:docChg>
  </pc:docChgLst>
  <pc:docChgLst>
    <pc:chgData name="Duff, Margaret (STFC,RAL,SC)" userId="839782f5-bb6f-4c22-b75b-c99f25aad36b" providerId="ADAL" clId="{C70C5AE8-1B54-4325-A6D6-045757D7FA12}"/>
    <pc:docChg chg="undo custSel addSld delSld modSld sldOrd modMainMaster">
      <pc:chgData name="Duff, Margaret (STFC,RAL,SC)" userId="839782f5-bb6f-4c22-b75b-c99f25aad36b" providerId="ADAL" clId="{C70C5AE8-1B54-4325-A6D6-045757D7FA12}" dt="2024-11-01T13:07:42.043" v="558" actId="1076"/>
      <pc:docMkLst>
        <pc:docMk/>
      </pc:docMkLst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257381173" sldId="25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57381173" sldId="256"/>
            <ac:spMk id="2" creationId="{9B111010-75E8-F10B-39CC-EEBB8188A038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853836374" sldId="258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53836374" sldId="258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53836374" sldId="258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53836374" sldId="258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53836374" sldId="258"/>
            <ac:spMk id="9" creationId="{E8F1DF9D-6122-56DB-844A-07C968A153D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569785579" sldId="26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69785579" sldId="266"/>
            <ac:spMk id="3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69785579" sldId="266"/>
            <ac:spMk id="4" creationId="{7EBA5279-26A3-7948-8025-35F43DB7CB2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69785579" sldId="266"/>
            <ac:spMk id="5" creationId="{642D7851-07E8-63D7-5D73-774B8DCB09D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69785579" sldId="266"/>
            <ac:spMk id="6" creationId="{99AF8CB4-8D78-09D7-621E-D412671E3DD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69785579" sldId="266"/>
            <ac:spMk id="7" creationId="{74EDAED5-A160-EB39-A068-D8A94F4D4ED3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533769426" sldId="26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3769426" sldId="267"/>
            <ac:spMk id="3" creationId="{A2A709A9-9100-4B16-83A2-263F41CC61B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3769426" sldId="267"/>
            <ac:spMk id="4" creationId="{BD535275-EA28-DEE3-6150-B256AB0DBE2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3769426" sldId="267"/>
            <ac:spMk id="5" creationId="{9D05F22F-45D7-DB1B-290D-04BC2C849DD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3769426" sldId="267"/>
            <ac:spMk id="6" creationId="{878447D5-D0C4-5E60-56A4-5484252AA46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3769426" sldId="267"/>
            <ac:spMk id="7" creationId="{00C0126A-4DDB-5A93-1238-8E07A0BB12CA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757996575" sldId="268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57996575" sldId="268"/>
            <ac:spMk id="2" creationId="{192D5700-9630-21EE-90FD-75377299043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57996575" sldId="268"/>
            <ac:spMk id="4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57996575" sldId="268"/>
            <ac:spMk id="8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57996575" sldId="268"/>
            <ac:spMk id="9" creationId="{00000000-0000-0000-0000-00000000000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0" sldId="26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0" sldId="269"/>
            <ac:spMk id="3" creationId="{680108F3-3651-0D72-ED13-AFC7029E1142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180593276" sldId="27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80593276" sldId="270"/>
            <ac:spMk id="2" creationId="{6407E563-6096-0FEB-BA64-C8633856399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80593276" sldId="270"/>
            <ac:spMk id="6" creationId="{2316A550-40CF-CB55-8914-EDA7302DD20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80593276" sldId="270"/>
            <ac:spMk id="7" creationId="{40CCD5F1-6EDD-B6A9-6C61-7CF7E5E12A7C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861739645" sldId="27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61739645" sldId="276"/>
            <ac:spMk id="2" creationId="{8524A54C-3BA6-F455-78BC-5C3E070110F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61739645" sldId="276"/>
            <ac:spMk id="8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61739645" sldId="276"/>
            <ac:spMk id="9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61739645" sldId="276"/>
            <ac:spMk id="13" creationId="{620A4EFE-5A74-B1E1-1224-6E47B5506493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403995127" sldId="28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2" creationId="{33E99F44-C795-DF45-48DC-6D4A8A2D909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4" creationId="{6304C61B-F27F-0DB6-865C-9EDEAA6B68F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5" creationId="{337BA68B-D0E7-826C-1E7D-2ABF8BEE3E7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6" creationId="{C644FCE6-039C-6CBB-C56B-7CF42706E85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9" creationId="{5CBE9A5E-61E2-1273-4EEB-5B0FC9F719A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10" creationId="{DBBED673-A054-0AB1-D3C3-1659F283716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12" creationId="{B34E5BCA-CBB2-1040-AF79-55B246CAF27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3995127" sldId="282"/>
            <ac:spMk id="13" creationId="{0B789273-59DE-AAB4-BE9C-57DEEE0FDD61}"/>
          </ac:spMkLst>
        </pc:spChg>
      </pc:sldChg>
      <pc:sldChg chg="modSp add del modAnim">
        <pc:chgData name="Duff, Margaret (STFC,RAL,SC)" userId="839782f5-bb6f-4c22-b75b-c99f25aad36b" providerId="ADAL" clId="{C70C5AE8-1B54-4325-A6D6-045757D7FA12}" dt="2024-11-01T10:40:32.353" v="257"/>
        <pc:sldMkLst>
          <pc:docMk/>
          <pc:sldMk cId="4247685791" sldId="288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47685791" sldId="288"/>
            <ac:spMk id="2" creationId="{17D42351-5B45-8B16-F7E1-445B3BD6D18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47685791" sldId="288"/>
            <ac:spMk id="7" creationId="{4E08C3B4-BD35-072E-E55B-0EF8A691DCE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47685791" sldId="288"/>
            <ac:spMk id="8" creationId="{D38C152A-DB85-9D88-E785-6EE89467646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47685791" sldId="288"/>
            <ac:spMk id="9" creationId="{B16E737F-6772-2190-96EF-4E63D8CB9619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722261796" sldId="28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22261796" sldId="289"/>
            <ac:spMk id="2" creationId="{841C4781-8074-DA45-1C40-B720701303D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22261796" sldId="289"/>
            <ac:spMk id="7" creationId="{9D823062-9FE1-A9EB-8067-B98769C5F9E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22261796" sldId="289"/>
            <ac:spMk id="8" creationId="{65EA7585-403D-9BF6-9012-E6906748ECA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22261796" sldId="289"/>
            <ac:spMk id="9" creationId="{67471CB4-4228-5582-C0BC-AD2453247E8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122358734" sldId="29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22358734" sldId="290"/>
            <ac:spMk id="2" creationId="{A25DE48F-4D7D-B1BB-A71D-239ABC21130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22358734" sldId="290"/>
            <ac:spMk id="7" creationId="{D56435AB-AE98-734C-0109-6A2739E92FB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22358734" sldId="290"/>
            <ac:spMk id="8" creationId="{2470F9C4-EFBD-D2BD-22D5-93D24086181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22358734" sldId="290"/>
            <ac:spMk id="9" creationId="{96CDB1D4-DF65-C647-059D-84E5CCB5548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771976260" sldId="29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771976260" sldId="291"/>
            <ac:spMk id="2" creationId="{60C60EAD-24BA-F3B2-E48C-A912C5A2144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771976260" sldId="291"/>
            <ac:spMk id="7" creationId="{202CF23C-FBBF-0AE9-F33E-4D5F9C4AF5E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771976260" sldId="291"/>
            <ac:spMk id="8" creationId="{D817B85F-6411-13DB-2D23-235BB09CED1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771976260" sldId="291"/>
            <ac:spMk id="9" creationId="{2F318749-5E33-8FA1-BBA7-CB646F05ECA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67871311" sldId="29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7871311" sldId="292"/>
            <ac:spMk id="2" creationId="{E3098386-A168-2A65-660A-386EA0B0CB8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7871311" sldId="292"/>
            <ac:spMk id="7" creationId="{EBE4D490-A163-1121-5EF1-1977F54D395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7871311" sldId="292"/>
            <ac:spMk id="8" creationId="{86679F9A-C7E7-65F2-3E10-04099BC38A6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7871311" sldId="292"/>
            <ac:spMk id="9" creationId="{3A66C0C7-7156-F5DF-6B59-0EC11807EA49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708404599" sldId="29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08404599" sldId="293"/>
            <ac:spMk id="2" creationId="{2DE54EEC-86A6-19EF-8888-4B4BB909241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08404599" sldId="293"/>
            <ac:spMk id="7" creationId="{3ADEDE35-586D-9249-0009-7FCF51D2D8F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08404599" sldId="293"/>
            <ac:spMk id="8" creationId="{144FA5F7-9166-C613-5D14-3B5703A45D0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708404599" sldId="293"/>
            <ac:spMk id="9" creationId="{0BB96DB2-65DD-D328-CECD-7AD631886A4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844826816" sldId="29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844826816" sldId="294"/>
            <ac:spMk id="2" creationId="{04A31963-613C-96C8-F42E-17D1964DC63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844826816" sldId="294"/>
            <ac:spMk id="6" creationId="{484A4F53-C4B9-A63B-002B-353883F994B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844826816" sldId="294"/>
            <ac:spMk id="7" creationId="{F0790511-8EF7-7CDC-EF9F-A39843CB741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844826816" sldId="294"/>
            <ac:spMk id="8" creationId="{7AEAF370-E3CE-F22E-957A-599A50263D79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4256785333" sldId="29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56785333" sldId="297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56785333" sldId="297"/>
            <ac:spMk id="5" creationId="{821490A4-EBC1-1814-D825-725A3455A4C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56785333" sldId="297"/>
            <ac:spMk id="6" creationId="{CB1526F5-93F8-26B7-CB15-540B1B81473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256785333" sldId="297"/>
            <ac:spMk id="7" creationId="{9C7B48E5-81C8-D8F9-6697-827CF80D3268}"/>
          </ac:spMkLst>
        </pc:spChg>
      </pc:sldChg>
      <pc:sldChg chg="modSp ord">
        <pc:chgData name="Duff, Margaret (STFC,RAL,SC)" userId="839782f5-bb6f-4c22-b75b-c99f25aad36b" providerId="ADAL" clId="{C70C5AE8-1B54-4325-A6D6-045757D7FA12}" dt="2024-11-01T10:40:32.353" v="257"/>
        <pc:sldMkLst>
          <pc:docMk/>
          <pc:sldMk cId="4007636007" sldId="29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07636007" sldId="299"/>
            <ac:spMk id="2" creationId="{BEE0FF09-29F1-C87F-5CFE-4B36BECA5B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07636007" sldId="299"/>
            <ac:spMk id="6" creationId="{08DF5A54-79B6-1FC7-5849-181170A0840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07636007" sldId="299"/>
            <ac:spMk id="7" creationId="{0579B761-C29F-7995-9EB9-770088C0B8A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07636007" sldId="299"/>
            <ac:spMk id="8" creationId="{C8D712E3-7167-7FD2-9B1D-23ADD7236D77}"/>
          </ac:spMkLst>
        </pc:spChg>
      </pc:sldChg>
      <pc:sldChg chg="modSp ord">
        <pc:chgData name="Duff, Margaret (STFC,RAL,SC)" userId="839782f5-bb6f-4c22-b75b-c99f25aad36b" providerId="ADAL" clId="{C70C5AE8-1B54-4325-A6D6-045757D7FA12}" dt="2024-11-01T10:40:32.353" v="257"/>
        <pc:sldMkLst>
          <pc:docMk/>
          <pc:sldMk cId="2814682904" sldId="30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4682904" sldId="300"/>
            <ac:spMk id="2" creationId="{67F1BBBF-5533-45A8-E154-B3D83C36F3C8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4682904" sldId="300"/>
            <ac:spMk id="4" creationId="{C0288806-599C-0EDB-C9DA-A68689A1AA7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4682904" sldId="300"/>
            <ac:spMk id="5" creationId="{C1C995C4-718C-B154-B04F-9B1233F8FF5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4682904" sldId="300"/>
            <ac:spMk id="6" creationId="{BD042D5B-F66E-0BDC-A1D3-44027DC5008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901214849" sldId="30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01214849" sldId="301"/>
            <ac:spMk id="2" creationId="{21340317-80B8-CCB2-F193-8E1FD7ACC2D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01214849" sldId="301"/>
            <ac:spMk id="3" creationId="{94BBB0F7-04CE-8339-9971-ADE4176DA03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01214849" sldId="301"/>
            <ac:spMk id="5" creationId="{336CCD36-C05F-5CBD-3364-8568AD32797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01214849" sldId="301"/>
            <ac:spMk id="6" creationId="{8537BE82-D786-C2F5-623F-ADA3777A6BA7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040373941" sldId="30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040373941" sldId="302"/>
            <ac:spMk id="2" creationId="{D4C960FC-B62A-0E46-1D0A-BFB0237862C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040373941" sldId="302"/>
            <ac:spMk id="4" creationId="{DA158354-96CE-DAFC-9902-2F4207F7D412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4075561731" sldId="30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75561731" sldId="307"/>
            <ac:spMk id="3" creationId="{1141DAE9-E44A-4520-2B4F-C4218DC14427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968784056" sldId="31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8784056" sldId="316"/>
            <ac:spMk id="2" creationId="{EF7B06B5-94E4-900C-A67F-6EE31E7AC3B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8784056" sldId="316"/>
            <ac:spMk id="5" creationId="{F0E0DB3C-5325-4563-B10D-2A0AA0D72BF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8784056" sldId="316"/>
            <ac:spMk id="6" creationId="{0870F55C-BF85-40D2-8DD9-D4500049A2E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8784056" sldId="316"/>
            <ac:spMk id="12" creationId="{EA5392D7-95B7-72FC-A0C3-F6F13108E38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961474518" sldId="31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1474518" sldId="317"/>
            <ac:spMk id="2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1474518" sldId="317"/>
            <ac:spMk id="3" creationId="{3FD6D01C-2110-68ED-0AD4-1DF6C83C365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1474518" sldId="317"/>
            <ac:spMk id="6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1474518" sldId="317"/>
            <ac:spMk id="7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61474518" sldId="317"/>
            <ac:spMk id="9" creationId="{178C39FE-D8B5-4585-A91B-735D0553644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709698134" sldId="32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09698134" sldId="321"/>
            <ac:spMk id="2" creationId="{767678B9-C969-56AD-9C73-4DEA1C3490E6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356872288" sldId="32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6872288" sldId="327"/>
            <ac:spMk id="2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6872288" sldId="327"/>
            <ac:spMk id="3" creationId="{8ABA45D6-D410-9793-C617-FE526688502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6872288" sldId="327"/>
            <ac:spMk id="6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6872288" sldId="327"/>
            <ac:spMk id="7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6872288" sldId="327"/>
            <ac:spMk id="9" creationId="{178C39FE-D8B5-4585-A91B-735D05536440}"/>
          </ac:spMkLst>
        </pc:spChg>
      </pc:sldChg>
      <pc:sldChg chg="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1364309945" sldId="33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64309945" sldId="331"/>
            <ac:spMk id="2" creationId="{D4188E9E-7050-34E2-3186-BC66C446CAF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64309945" sldId="331"/>
            <ac:spMk id="4" creationId="{16AE0AC2-5428-C03D-91E8-D18080B4F3F8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64309945" sldId="331"/>
            <ac:spMk id="5" creationId="{E4226EEA-11CC-3E68-5DDE-DD61AED293D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64309945" sldId="331"/>
            <ac:spMk id="12" creationId="{1B9E3A1B-5EB1-E57E-9E8D-B3CF21BA270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838899647" sldId="33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38899647" sldId="336"/>
            <ac:spMk id="2" creationId="{D9B59B44-9690-5477-32C4-C78EAF807C9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38899647" sldId="336"/>
            <ac:spMk id="6" creationId="{FD9170C4-92C5-5E4B-883A-985826ECC66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38899647" sldId="336"/>
            <ac:spMk id="7" creationId="{7D909043-A59C-4BFB-C519-044EF1F4F5E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38899647" sldId="336"/>
            <ac:spMk id="8" creationId="{27910682-A105-CB58-9AC0-FB40EAF831E6}"/>
          </ac:spMkLst>
        </pc:spChg>
      </pc:sldChg>
      <pc:sldChg chg="modAnim">
        <pc:chgData name="Duff, Margaret (STFC,RAL,SC)" userId="839782f5-bb6f-4c22-b75b-c99f25aad36b" providerId="ADAL" clId="{C70C5AE8-1B54-4325-A6D6-045757D7FA12}" dt="2024-11-01T09:38:53.587" v="152"/>
        <pc:sldMkLst>
          <pc:docMk/>
          <pc:sldMk cId="3048102348" sldId="338"/>
        </pc:sldMkLst>
      </pc:sldChg>
      <pc:sldChg chg="addSp modSp mod modAnim">
        <pc:chgData name="Duff, Margaret (STFC,RAL,SC)" userId="839782f5-bb6f-4c22-b75b-c99f25aad36b" providerId="ADAL" clId="{C70C5AE8-1B54-4325-A6D6-045757D7FA12}" dt="2024-11-01T10:40:32.353" v="257"/>
        <pc:sldMkLst>
          <pc:docMk/>
          <pc:sldMk cId="503408057" sldId="34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503408057" sldId="341"/>
            <ac:spMk id="2" creationId="{F2CF8F50-5C3F-E141-B9E9-69CA953CD00B}"/>
          </ac:spMkLst>
        </pc:spChg>
        <pc:spChg chg="add mod">
          <ac:chgData name="Duff, Margaret (STFC,RAL,SC)" userId="839782f5-bb6f-4c22-b75b-c99f25aad36b" providerId="ADAL" clId="{C70C5AE8-1B54-4325-A6D6-045757D7FA12}" dt="2024-11-01T09:57:40.262" v="244" actId="1076"/>
          <ac:spMkLst>
            <pc:docMk/>
            <pc:sldMk cId="503408057" sldId="341"/>
            <ac:spMk id="3" creationId="{4E8A8E4E-4C4D-96B3-DCB3-E256E762571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503408057" sldId="341"/>
            <ac:spMk id="4" creationId="{2A7538D2-0B66-5FB0-C6E1-BCCFC789B75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503408057" sldId="341"/>
            <ac:spMk id="5" creationId="{9801979A-E7BC-6EA2-BC08-DB1D39C38CE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503408057" sldId="341"/>
            <ac:spMk id="9" creationId="{B26ECC96-38FA-0274-BD86-22833469D2F0}"/>
          </ac:spMkLst>
        </pc:spChg>
        <pc:spChg chg="mod ord">
          <ac:chgData name="Duff, Margaret (STFC,RAL,SC)" userId="839782f5-bb6f-4c22-b75b-c99f25aad36b" providerId="ADAL" clId="{C70C5AE8-1B54-4325-A6D6-045757D7FA12}" dt="2024-11-01T09:57:36.322" v="243" actId="166"/>
          <ac:spMkLst>
            <pc:docMk/>
            <pc:sldMk cId="503408057" sldId="341"/>
            <ac:spMk id="21" creationId="{A0844B15-52DC-3340-87F9-ECAFA41C3AE6}"/>
          </ac:spMkLst>
        </pc:spChg>
        <pc:picChg chg="add mod">
          <ac:chgData name="Duff, Margaret (STFC,RAL,SC)" userId="839782f5-bb6f-4c22-b75b-c99f25aad36b" providerId="ADAL" clId="{C70C5AE8-1B54-4325-A6D6-045757D7FA12}" dt="2024-11-01T09:56:51.893" v="238" actId="1076"/>
          <ac:picMkLst>
            <pc:docMk/>
            <pc:sldMk cId="503408057" sldId="341"/>
            <ac:picMk id="2050" creationId="{7A9426A8-95C6-A8CB-ED52-707693FBB9AA}"/>
          </ac:picMkLst>
        </pc:pic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748270625" sldId="34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48270625" sldId="344"/>
            <ac:spMk id="3" creationId="{8C8785A6-510B-2D90-7A9D-9D84C4F3ABC6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92829161" sldId="35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92829161" sldId="350"/>
            <ac:spMk id="2" creationId="{0D69BF44-F40F-1CB1-2A9C-13936E649D13}"/>
          </ac:spMkLst>
        </pc:spChg>
      </pc:sldChg>
      <pc:sldChg chg="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3922712333" sldId="38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22712333" sldId="389"/>
            <ac:spMk id="3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22712333" sldId="389"/>
            <ac:spMk id="9" creationId="{4367FF1C-E94C-3E49-AE61-5A3A7E4C321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22712333" sldId="389"/>
            <ac:spMk id="10" creationId="{D4381F64-EF55-2AEC-A9B4-31381A1E3C8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3990903" sldId="39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990903" sldId="390"/>
            <ac:spMk id="9" creationId="{4367FF1C-E94C-3E49-AE61-5A3A7E4C321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990903" sldId="390"/>
            <ac:spMk id="19" creationId="{C9CC0F9A-D9EE-A80B-F383-731652637651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820119286" sldId="41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20119286" sldId="414"/>
            <ac:spMk id="4" creationId="{EE186B47-4DEA-4DBC-8F10-A86A97C19EB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20119286" sldId="414"/>
            <ac:spMk id="5" creationId="{15D52669-9BB7-0FD3-7767-CF5D27CC00F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287008352" sldId="41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87008352" sldId="416"/>
            <ac:spMk id="4" creationId="{5930FED0-E2BF-39CD-7625-D624AA5EA2C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87008352" sldId="416"/>
            <ac:spMk id="5" creationId="{1F362A01-43DD-35FC-F567-DEBA433C7CD8}"/>
          </ac:spMkLst>
        </pc:spChg>
      </pc:sldChg>
      <pc:sldChg chg="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3501405185" sldId="41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1405185" sldId="417"/>
            <ac:spMk id="2" creationId="{18B892CB-06C7-05D4-E716-AF8758BEB39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1405185" sldId="417"/>
            <ac:spMk id="3" creationId="{10FCF73A-867A-1A06-D88A-F1533611842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1405185" sldId="417"/>
            <ac:spMk id="4" creationId="{578D19B9-D4A7-636A-36AA-888787DEE1E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1405185" sldId="417"/>
            <ac:spMk id="5" creationId="{DF04A7F2-AC52-F8D4-2286-66D2EFAB42E1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610501799" sldId="41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10501799" sldId="419"/>
            <ac:spMk id="2" creationId="{18B892CB-06C7-05D4-E716-AF8758BEB39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10501799" sldId="419"/>
            <ac:spMk id="3" creationId="{10FCF73A-867A-1A06-D88A-F1533611842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10501799" sldId="419"/>
            <ac:spMk id="4" creationId="{578D19B9-D4A7-636A-36AA-888787DEE1E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10501799" sldId="419"/>
            <ac:spMk id="5" creationId="{DF04A7F2-AC52-F8D4-2286-66D2EFAB42E1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070723010" sldId="75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70723010" sldId="754"/>
            <ac:spMk id="2" creationId="{5CF0D79A-560C-6496-E17D-0C6F2D9D8B3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70723010" sldId="754"/>
            <ac:spMk id="4" creationId="{5817AFB5-9C2E-3FF6-1C3C-5B0A6729E9F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70723010" sldId="754"/>
            <ac:spMk id="6" creationId="{23F62674-7D62-F8E6-5D5A-FFA10E1274DF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774142904" sldId="76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74142904" sldId="766"/>
            <ac:spMk id="7" creationId="{5838633C-9CF8-3EAA-EAB8-3C0FE74C3C9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378741104" sldId="77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78741104" sldId="771"/>
            <ac:spMk id="2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78741104" sldId="771"/>
            <ac:spMk id="3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378741104" sldId="771"/>
            <ac:spMk id="5" creationId="{00000000-0000-0000-0000-000000000000}"/>
          </ac:spMkLst>
        </pc:spChg>
      </pc:sldChg>
      <pc:sldChg chg="addSp delSp modSp mod">
        <pc:chgData name="Duff, Margaret (STFC,RAL,SC)" userId="839782f5-bb6f-4c22-b75b-c99f25aad36b" providerId="ADAL" clId="{C70C5AE8-1B54-4325-A6D6-045757D7FA12}" dt="2024-11-01T13:07:42.043" v="558" actId="1076"/>
        <pc:sldMkLst>
          <pc:docMk/>
          <pc:sldMk cId="1610263869" sldId="777"/>
        </pc:sldMkLst>
        <pc:spChg chg="mod">
          <ac:chgData name="Duff, Margaret (STFC,RAL,SC)" userId="839782f5-bb6f-4c22-b75b-c99f25aad36b" providerId="ADAL" clId="{C70C5AE8-1B54-4325-A6D6-045757D7FA12}" dt="2024-11-01T13:07:42.043" v="558" actId="1076"/>
          <ac:spMkLst>
            <pc:docMk/>
            <pc:sldMk cId="1610263869" sldId="777"/>
            <ac:spMk id="3" creationId="{F3476A9A-16A5-0869-2543-EEE1EA88D5AB}"/>
          </ac:spMkLst>
        </pc:spChg>
        <pc:picChg chg="add mod">
          <ac:chgData name="Duff, Margaret (STFC,RAL,SC)" userId="839782f5-bb6f-4c22-b75b-c99f25aad36b" providerId="ADAL" clId="{C70C5AE8-1B54-4325-A6D6-045757D7FA12}" dt="2024-11-01T13:07:26.355" v="552" actId="1076"/>
          <ac:picMkLst>
            <pc:docMk/>
            <pc:sldMk cId="1610263869" sldId="777"/>
            <ac:picMk id="3074" creationId="{A4E4E8D5-0DD0-7928-5C22-0707FF097F59}"/>
          </ac:picMkLst>
        </pc:picChg>
        <pc:picChg chg="add mod">
          <ac:chgData name="Duff, Margaret (STFC,RAL,SC)" userId="839782f5-bb6f-4c22-b75b-c99f25aad36b" providerId="ADAL" clId="{C70C5AE8-1B54-4325-A6D6-045757D7FA12}" dt="2024-11-01T12:51:22.724" v="533" actId="208"/>
          <ac:picMkLst>
            <pc:docMk/>
            <pc:sldMk cId="1610263869" sldId="777"/>
            <ac:picMk id="3076" creationId="{86EC8D87-8EEA-A8ED-6079-B90FE7D78AED}"/>
          </ac:picMkLst>
        </pc:picChg>
        <pc:picChg chg="add mod">
          <ac:chgData name="Duff, Margaret (STFC,RAL,SC)" userId="839782f5-bb6f-4c22-b75b-c99f25aad36b" providerId="ADAL" clId="{C70C5AE8-1B54-4325-A6D6-045757D7FA12}" dt="2024-11-01T12:53:32.452" v="551" actId="1076"/>
          <ac:picMkLst>
            <pc:docMk/>
            <pc:sldMk cId="1610263869" sldId="777"/>
            <ac:picMk id="3078" creationId="{9F9A0CF7-1C0C-EAEB-7F6D-E65360B75E3D}"/>
          </ac:picMkLst>
        </pc:picChg>
        <pc:cxnChg chg="add del mod">
          <ac:chgData name="Duff, Margaret (STFC,RAL,SC)" userId="839782f5-bb6f-4c22-b75b-c99f25aad36b" providerId="ADAL" clId="{C70C5AE8-1B54-4325-A6D6-045757D7FA12}" dt="2024-11-01T13:07:36.940" v="556" actId="478"/>
          <ac:cxnSpMkLst>
            <pc:docMk/>
            <pc:sldMk cId="1610263869" sldId="777"/>
            <ac:cxnSpMk id="5" creationId="{065FB50A-ACDB-9647-5791-A46A31369ABE}"/>
          </ac:cxnSpMkLst>
        </pc:cxnChg>
        <pc:cxnChg chg="add mod">
          <ac:chgData name="Duff, Margaret (STFC,RAL,SC)" userId="839782f5-bb6f-4c22-b75b-c99f25aad36b" providerId="ADAL" clId="{C70C5AE8-1B54-4325-A6D6-045757D7FA12}" dt="2024-11-01T13:07:26.355" v="552" actId="1076"/>
          <ac:cxnSpMkLst>
            <pc:docMk/>
            <pc:sldMk cId="1610263869" sldId="777"/>
            <ac:cxnSpMk id="6" creationId="{A79A719A-CE0C-A983-5F30-14B2CFD309F9}"/>
          </ac:cxnSpMkLst>
        </pc:cxnChg>
        <pc:cxnChg chg="add mod">
          <ac:chgData name="Duff, Margaret (STFC,RAL,SC)" userId="839782f5-bb6f-4c22-b75b-c99f25aad36b" providerId="ADAL" clId="{C70C5AE8-1B54-4325-A6D6-045757D7FA12}" dt="2024-11-01T12:52:17.415" v="547" actId="14100"/>
          <ac:cxnSpMkLst>
            <pc:docMk/>
            <pc:sldMk cId="1610263869" sldId="777"/>
            <ac:cxnSpMk id="11" creationId="{64C0F478-38FE-0DF4-3552-429E2CD744D2}"/>
          </ac:cxnSpMkLst>
        </pc:cxn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4023923939" sldId="77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23923939" sldId="779"/>
            <ac:spMk id="2" creationId="{00000000-0000-0000-0000-00000000000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23923939" sldId="779"/>
            <ac:spMk id="3" creationId="{0D42529C-4F8D-F19B-00FA-A786BC654BB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085505322" sldId="78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85505322" sldId="782"/>
            <ac:spMk id="7" creationId="{3E3BA5DC-44E1-6343-4037-F64A3DCE8B0A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080542817" sldId="79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80542817" sldId="797"/>
            <ac:spMk id="2" creationId="{C8E2AB47-B07B-192D-8B37-6630C688451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80542817" sldId="797"/>
            <ac:spMk id="3" creationId="{5E70C118-B167-A103-5560-E8B2DEDBE30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80542817" sldId="797"/>
            <ac:spMk id="4" creationId="{669ABB60-EA2C-3456-8EDD-CE92A585BA6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080542817" sldId="797"/>
            <ac:spMk id="5" creationId="{500D0743-888C-8E03-D3A0-3699F6CFECD3}"/>
          </ac:spMkLst>
        </pc:spChg>
      </pc:sldChg>
      <pc:sldChg chg="modSp mod">
        <pc:chgData name="Duff, Margaret (STFC,RAL,SC)" userId="839782f5-bb6f-4c22-b75b-c99f25aad36b" providerId="ADAL" clId="{C70C5AE8-1B54-4325-A6D6-045757D7FA12}" dt="2024-11-01T10:09:15.583" v="250" actId="14100"/>
        <pc:sldMkLst>
          <pc:docMk/>
          <pc:sldMk cId="3725889036" sldId="809"/>
        </pc:sldMkLst>
        <pc:spChg chg="mod">
          <ac:chgData name="Duff, Margaret (STFC,RAL,SC)" userId="839782f5-bb6f-4c22-b75b-c99f25aad36b" providerId="ADAL" clId="{C70C5AE8-1B54-4325-A6D6-045757D7FA12}" dt="2024-11-01T10:09:15.583" v="250" actId="14100"/>
          <ac:spMkLst>
            <pc:docMk/>
            <pc:sldMk cId="3725889036" sldId="809"/>
            <ac:spMk id="2" creationId="{B539608E-9762-A4CA-92A6-307E393AA8B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969883739" sldId="81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969883739" sldId="810"/>
            <ac:spMk id="3" creationId="{0A8F5661-76D0-7AC7-F824-5EE6ECC4CD2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969883739" sldId="810"/>
            <ac:spMk id="5" creationId="{0F819517-8704-2131-2238-498F66A79C3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969883739" sldId="810"/>
            <ac:spMk id="6" creationId="{C4B367C0-849A-7EAC-D386-A17E62EF355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969883739" sldId="810"/>
            <ac:spMk id="7" creationId="{D6F1D68E-9268-D869-54A2-416D4339F1E1}"/>
          </ac:spMkLst>
        </pc:spChg>
      </pc:sldChg>
      <pc:sldChg chg="modSp add mod">
        <pc:chgData name="Duff, Margaret (STFC,RAL,SC)" userId="839782f5-bb6f-4c22-b75b-c99f25aad36b" providerId="ADAL" clId="{C70C5AE8-1B54-4325-A6D6-045757D7FA12}" dt="2024-11-01T11:49:16.750" v="507" actId="20577"/>
        <pc:sldMkLst>
          <pc:docMk/>
          <pc:sldMk cId="4002474849" sldId="815"/>
        </pc:sldMkLst>
        <pc:spChg chg="mod">
          <ac:chgData name="Duff, Margaret (STFC,RAL,SC)" userId="839782f5-bb6f-4c22-b75b-c99f25aad36b" providerId="ADAL" clId="{C70C5AE8-1B54-4325-A6D6-045757D7FA12}" dt="2024-11-01T11:36:46.217" v="505" actId="20577"/>
          <ac:spMkLst>
            <pc:docMk/>
            <pc:sldMk cId="4002474849" sldId="815"/>
            <ac:spMk id="6" creationId="{21C4A4D3-C299-8E84-584D-33A3FA7469CB}"/>
          </ac:spMkLst>
        </pc:spChg>
        <pc:spChg chg="mod">
          <ac:chgData name="Duff, Margaret (STFC,RAL,SC)" userId="839782f5-bb6f-4c22-b75b-c99f25aad36b" providerId="ADAL" clId="{C70C5AE8-1B54-4325-A6D6-045757D7FA12}" dt="2024-11-01T11:49:16.750" v="507" actId="20577"/>
          <ac:spMkLst>
            <pc:docMk/>
            <pc:sldMk cId="4002474849" sldId="815"/>
            <ac:spMk id="8" creationId="{00DE73BD-2097-6BF0-CB1E-03820B3EC1F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233977645" sldId="81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33977645" sldId="819"/>
            <ac:spMk id="4" creationId="{2D98E9A4-8B10-9BB7-32B5-3154883B254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33977645" sldId="819"/>
            <ac:spMk id="5" creationId="{780A07AD-5E86-5ADC-942E-B0033F32CB01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655796150" sldId="83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55796150" sldId="836"/>
            <ac:spMk id="2" creationId="{11AE4650-3312-CDD4-5F31-E75652291F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55796150" sldId="836"/>
            <ac:spMk id="4" creationId="{88EDEE27-157F-0C8B-AE49-A3DCC7A9720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55796150" sldId="836"/>
            <ac:spMk id="5" creationId="{DEA5C15D-14B0-4125-4771-B8AC966BDE4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55796150" sldId="836"/>
            <ac:spMk id="6" creationId="{D97CACE3-4300-4A44-AC54-A84037C2B742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786194400" sldId="84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86194400" sldId="842"/>
            <ac:spMk id="2" creationId="{E765A9DE-1DA4-D523-DF3E-A7651065F21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86194400" sldId="842"/>
            <ac:spMk id="4" creationId="{509608D7-8B11-511F-E06A-E25BB7EE51B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86194400" sldId="842"/>
            <ac:spMk id="5" creationId="{A706B807-C6F6-CBE6-61B4-6627E999DCD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786194400" sldId="842"/>
            <ac:spMk id="6" creationId="{F34A99E3-9AC8-E157-10D6-AE5E887B07D5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247975487" sldId="84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47975487" sldId="843"/>
            <ac:spMk id="2" creationId="{0CEC31F5-F512-79C4-55AE-A83A07815D3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47975487" sldId="843"/>
            <ac:spMk id="4" creationId="{AF62416B-FF25-339A-42F0-38D3B7FFDBFF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47975487" sldId="843"/>
            <ac:spMk id="5" creationId="{ED12586E-9CDA-BFF0-1DF7-CFE0B6AAD4E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47975487" sldId="843"/>
            <ac:spMk id="6" creationId="{6B83CA76-92D8-29A2-5E69-ECC5D01FA1A2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64385558" sldId="84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4385558" sldId="844"/>
            <ac:spMk id="2" creationId="{FF8D7CA7-088B-5998-C0E2-BD4718F7C4BC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4385558" sldId="844"/>
            <ac:spMk id="4" creationId="{3A87E76A-0661-F57F-7B79-49055316865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4385558" sldId="844"/>
            <ac:spMk id="5" creationId="{68CB2F86-ACF2-BE70-386C-02B2BFE69B6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4385558" sldId="844"/>
            <ac:spMk id="6" creationId="{FD5A31F6-C342-BEA3-047B-2DB3ADA438C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971341826" sldId="845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71341826" sldId="845"/>
            <ac:spMk id="2" creationId="{310CE76E-919C-1351-830E-78E5597EC41B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71341826" sldId="845"/>
            <ac:spMk id="4" creationId="{EEF74343-4E1E-5AB0-A187-273B32EE870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71341826" sldId="845"/>
            <ac:spMk id="5" creationId="{F3374DF9-C13C-B083-D754-A8B84F79E55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71341826" sldId="845"/>
            <ac:spMk id="6" creationId="{4485BF7C-9888-629E-FED1-A4949DAB45F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035526561" sldId="87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035526561" sldId="870"/>
            <ac:spMk id="2" creationId="{0F1961EF-1BB7-F8E3-C84A-A9753A98FB6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031813000" sldId="87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031813000" sldId="871"/>
            <ac:spMk id="2" creationId="{3AEBB958-D1E4-7A4A-9D3C-486F16FA278D}"/>
          </ac:spMkLst>
        </pc:spChg>
      </pc:sldChg>
      <pc:sldChg chg="addSp delSp 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3616831527" sldId="87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616831527" sldId="876"/>
            <ac:spMk id="2" creationId="{0F1961EF-1BB7-F8E3-C84A-A9753A98FB6B}"/>
          </ac:spMkLst>
        </pc:spChg>
        <pc:picChg chg="add mod">
          <ac:chgData name="Duff, Margaret (STFC,RAL,SC)" userId="839782f5-bb6f-4c22-b75b-c99f25aad36b" providerId="ADAL" clId="{C70C5AE8-1B54-4325-A6D6-045757D7FA12}" dt="2024-11-01T09:41:09.981" v="156" actId="1076"/>
          <ac:picMkLst>
            <pc:docMk/>
            <pc:sldMk cId="3616831527" sldId="876"/>
            <ac:picMk id="9" creationId="{19681506-F99A-65E6-77C7-C79E20801FF5}"/>
          </ac:picMkLst>
        </pc:picChg>
        <pc:picChg chg="add mod">
          <ac:chgData name="Duff, Margaret (STFC,RAL,SC)" userId="839782f5-bb6f-4c22-b75b-c99f25aad36b" providerId="ADAL" clId="{C70C5AE8-1B54-4325-A6D6-045757D7FA12}" dt="2024-11-01T09:41:17.318" v="157"/>
          <ac:picMkLst>
            <pc:docMk/>
            <pc:sldMk cId="3616831527" sldId="876"/>
            <ac:picMk id="11" creationId="{AE0EFFA3-40D3-E2F2-A510-AC7E688416AC}"/>
          </ac:picMkLst>
        </pc:picChg>
        <pc:picChg chg="del">
          <ac:chgData name="Duff, Margaret (STFC,RAL,SC)" userId="839782f5-bb6f-4c22-b75b-c99f25aad36b" providerId="ADAL" clId="{C70C5AE8-1B54-4325-A6D6-045757D7FA12}" dt="2024-11-01T09:40:54.706" v="154" actId="478"/>
          <ac:picMkLst>
            <pc:docMk/>
            <pc:sldMk cId="3616831527" sldId="876"/>
            <ac:picMk id="15" creationId="{C4C41129-AF39-9269-FE63-01F5A3F998FC}"/>
          </ac:picMkLst>
        </pc:picChg>
        <pc:picChg chg="del">
          <ac:chgData name="Duff, Margaret (STFC,RAL,SC)" userId="839782f5-bb6f-4c22-b75b-c99f25aad36b" providerId="ADAL" clId="{C70C5AE8-1B54-4325-A6D6-045757D7FA12}" dt="2024-11-01T09:40:53.657" v="153" actId="478"/>
          <ac:picMkLst>
            <pc:docMk/>
            <pc:sldMk cId="3616831527" sldId="876"/>
            <ac:picMk id="16" creationId="{9494970B-DBA8-C742-39D3-A5B23F1CF29C}"/>
          </ac:picMkLst>
        </pc:pic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398596031" sldId="878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398596031" sldId="878"/>
            <ac:spMk id="2" creationId="{0F1961EF-1BB7-F8E3-C84A-A9753A98FB6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207949094" sldId="87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07949094" sldId="879"/>
            <ac:spMk id="2" creationId="{3AEBB958-D1E4-7A4A-9D3C-486F16FA278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682295972" sldId="88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82295972" sldId="881"/>
            <ac:spMk id="2" creationId="{0F1961EF-1BB7-F8E3-C84A-A9753A98FB6B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813738919" sldId="88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3738919" sldId="882"/>
            <ac:spMk id="2" creationId="{D4C960FC-B62A-0E46-1D0A-BFB0237862C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3738919" sldId="882"/>
            <ac:spMk id="4" creationId="{95CB431C-313C-7997-90AB-BAAF4C0F2FF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3738919" sldId="882"/>
            <ac:spMk id="5" creationId="{F8277747-67A0-387E-F4FF-69C45F2B122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813738919" sldId="882"/>
            <ac:spMk id="6" creationId="{25893E00-C8A2-21E4-8385-0065408DB920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295353179" sldId="88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95353179" sldId="883"/>
            <ac:spMk id="2" creationId="{C28A82F8-B5F5-DABB-16CF-8902B6AA4FE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95353179" sldId="883"/>
            <ac:spMk id="7" creationId="{85BFEEF6-F78F-CF8F-8FDB-AEA9ADDA6AF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95353179" sldId="883"/>
            <ac:spMk id="8" creationId="{D4A24C0E-5A06-3441-132C-2278C6847CD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295353179" sldId="883"/>
            <ac:spMk id="10" creationId="{71A21FFC-FF0C-9D9A-C70C-5A5F3D70BA25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017272048" sldId="89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017272048" sldId="892"/>
            <ac:spMk id="2" creationId="{32BD67BF-4899-2457-120F-686DC67095A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017272048" sldId="892"/>
            <ac:spMk id="4" creationId="{8893BFFF-F156-C5A4-4E28-7C5DF6C04C0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017272048" sldId="892"/>
            <ac:spMk id="5" creationId="{FDC1ED0C-1430-5189-064A-10DAC7EF391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017272048" sldId="892"/>
            <ac:spMk id="6" creationId="{2C48D253-6637-A31E-FB3C-6FB0934D016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955312890" sldId="89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55312890" sldId="893"/>
            <ac:spMk id="2" creationId="{AB11CD18-154C-AB93-217C-CF12CEC6323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55312890" sldId="893"/>
            <ac:spMk id="3" creationId="{17CA96F0-FDC3-EAB5-EF8B-FC7D5238E07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55312890" sldId="893"/>
            <ac:spMk id="4" creationId="{35D6EF51-D558-2938-BE7B-58DFACF1EC9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55312890" sldId="893"/>
            <ac:spMk id="5" creationId="{CA758D52-42CE-D1ED-71BC-8A9DBFDE2FDF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166594608" sldId="89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166594608" sldId="894"/>
            <ac:spMk id="2" creationId="{6349EC71-47C2-F976-42A4-4913701E5C8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166594608" sldId="894"/>
            <ac:spMk id="3" creationId="{AB5B1D3D-9E34-E29C-57B2-82573DA8B0C8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166594608" sldId="894"/>
            <ac:spMk id="4" creationId="{923402E6-71FF-6BD8-AA8B-93688F0771E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166594608" sldId="894"/>
            <ac:spMk id="5" creationId="{5FC6DC12-29C1-5893-85F9-3C029D8DDCAD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502453422" sldId="895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2453422" sldId="895"/>
            <ac:spMk id="2" creationId="{343082C6-E764-C5D2-1F9A-27DF9B2E225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2453422" sldId="895"/>
            <ac:spMk id="3" creationId="{21740D28-33E7-56EE-DD57-91A88D7BA51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2453422" sldId="895"/>
            <ac:spMk id="4" creationId="{06C01808-C074-9D37-6A59-AE43D3BB275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502453422" sldId="895"/>
            <ac:spMk id="5" creationId="{D19B322B-D5F2-F6B0-76E9-6DF036AFDB86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938449897" sldId="89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38449897" sldId="896"/>
            <ac:spMk id="2" creationId="{725A1857-FBF7-8EEC-DBA4-933615E3E2B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38449897" sldId="896"/>
            <ac:spMk id="4" creationId="{9870648C-A602-61F8-9AC6-657E73FA6D8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38449897" sldId="896"/>
            <ac:spMk id="5" creationId="{676C0A6D-1727-7CD3-D51D-D7FDE7779870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938449897" sldId="896"/>
            <ac:spMk id="8" creationId="{92EB52CB-0BEF-074E-78C3-5A38CB59F668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2586191376" sldId="89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586191376" sldId="899"/>
            <ac:spMk id="3" creationId="{8C8785A6-510B-2D90-7A9D-9D84C4F3ABC6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418622354" sldId="90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418622354" sldId="900"/>
            <ac:spMk id="3" creationId="{8C8785A6-510B-2D90-7A9D-9D84C4F3ABC6}"/>
          </ac:spMkLst>
        </pc:spChg>
      </pc:sldChg>
      <pc:sldChg chg="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298020686" sldId="90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98020686" sldId="901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C70C5AE8-1B54-4325-A6D6-045757D7FA12}" dt="2024-11-01T09:33:36.716" v="144" actId="207"/>
          <ac:spMkLst>
            <pc:docMk/>
            <pc:sldMk cId="298020686" sldId="901"/>
            <ac:spMk id="3" creationId="{45C5E11F-C3BA-51FB-2E5B-669BA25FAE5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98020686" sldId="901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98020686" sldId="901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98020686" sldId="901"/>
            <ac:spMk id="9" creationId="{E8F1DF9D-6122-56DB-844A-07C968A153D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976976623" sldId="90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76976623" sldId="902"/>
            <ac:spMk id="2" creationId="{7B4A981A-1455-66C6-6D55-AA1769D0F9E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76976623" sldId="902"/>
            <ac:spMk id="3" creationId="{F85CB25A-DD2B-B127-1502-CB22C4EE148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76976623" sldId="902"/>
            <ac:spMk id="4" creationId="{111521F4-AAC4-9754-F585-5ECFD418535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976976623" sldId="902"/>
            <ac:spMk id="5" creationId="{B17165BC-9EDA-5B06-D334-EB7F8C0BDED8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751990842" sldId="90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51990842" sldId="903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51990842" sldId="903"/>
            <ac:spMk id="5" creationId="{821490A4-EBC1-1814-D825-725A3455A4C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51990842" sldId="903"/>
            <ac:spMk id="6" creationId="{CB1526F5-93F8-26B7-CB15-540B1B81473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751990842" sldId="903"/>
            <ac:spMk id="7" creationId="{9C7B48E5-81C8-D8F9-6697-827CF80D3268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269942072" sldId="904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69942072" sldId="904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69942072" sldId="904"/>
            <ac:spMk id="5" creationId="{821490A4-EBC1-1814-D825-725A3455A4C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69942072" sldId="904"/>
            <ac:spMk id="6" creationId="{CB1526F5-93F8-26B7-CB15-540B1B814736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269942072" sldId="904"/>
            <ac:spMk id="7" creationId="{9C7B48E5-81C8-D8F9-6697-827CF80D3268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3841220484" sldId="905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41220484" sldId="905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41220484" sldId="905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41220484" sldId="905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841220484" sldId="905"/>
            <ac:spMk id="9" creationId="{E8F1DF9D-6122-56DB-844A-07C968A153D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884303014" sldId="906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84303014" sldId="906"/>
            <ac:spMk id="2" creationId="{9C71A553-3692-292C-C6AE-E7307191D942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84303014" sldId="906"/>
            <ac:spMk id="4" creationId="{E5F664DB-D60B-6DF4-D5DD-966A17595644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84303014" sldId="906"/>
            <ac:spMk id="5" creationId="{88BAEDC4-05FA-0A69-D5C8-926578F29AB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884303014" sldId="906"/>
            <ac:spMk id="7" creationId="{7C6940D6-7865-9015-C367-E762F8366C01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4016828678" sldId="907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16828678" sldId="907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16828678" sldId="907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16828678" sldId="907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4016828678" sldId="907"/>
            <ac:spMk id="9" creationId="{E8F1DF9D-6122-56DB-844A-07C968A153D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631618445" sldId="908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31618445" sldId="908"/>
            <ac:spMk id="2" creationId="{4738466F-CFD9-486B-6C42-188F86F76C31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31618445" sldId="908"/>
            <ac:spMk id="3" creationId="{F4702495-A1E6-FA2E-7556-4EB0B411DFBA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31618445" sldId="908"/>
            <ac:spMk id="4" creationId="{ED61B49B-D577-2811-2AD7-A5169FDE700E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631618445" sldId="908"/>
            <ac:spMk id="5" creationId="{B4E0288D-6DB3-43E3-1354-02FE3AA98FE3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61195141" sldId="909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61195141" sldId="909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61195141" sldId="909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61195141" sldId="909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61195141" sldId="909"/>
            <ac:spMk id="9" creationId="{E8F1DF9D-6122-56DB-844A-07C968A153DE}"/>
          </ac:spMkLst>
        </pc:spChg>
      </pc:sldChg>
      <pc:sldChg chg="modSp">
        <pc:chgData name="Duff, Margaret (STFC,RAL,SC)" userId="839782f5-bb6f-4c22-b75b-c99f25aad36b" providerId="ADAL" clId="{C70C5AE8-1B54-4325-A6D6-045757D7FA12}" dt="2024-11-01T10:40:32.353" v="257"/>
        <pc:sldMkLst>
          <pc:docMk/>
          <pc:sldMk cId="1651541635" sldId="910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651541635" sldId="910"/>
            <ac:spMk id="2" creationId="{767678B9-C969-56AD-9C73-4DEA1C3490E6}"/>
          </ac:spMkLst>
        </pc:spChg>
      </pc:sldChg>
      <pc:sldChg chg="addSp modSp mod">
        <pc:chgData name="Duff, Margaret (STFC,RAL,SC)" userId="839782f5-bb6f-4c22-b75b-c99f25aad36b" providerId="ADAL" clId="{C70C5AE8-1B54-4325-A6D6-045757D7FA12}" dt="2024-11-01T10:40:32.353" v="257"/>
        <pc:sldMkLst>
          <pc:docMk/>
          <pc:sldMk cId="3358023524" sldId="911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8023524" sldId="911"/>
            <ac:spMk id="2" creationId="{2B4B4A97-219B-3875-498C-06A363768275}"/>
          </ac:spMkLst>
        </pc:spChg>
        <pc:spChg chg="add mod">
          <ac:chgData name="Duff, Margaret (STFC,RAL,SC)" userId="839782f5-bb6f-4c22-b75b-c99f25aad36b" providerId="ADAL" clId="{C70C5AE8-1B54-4325-A6D6-045757D7FA12}" dt="2024-10-31T10:33:28.082" v="143" actId="20577"/>
          <ac:spMkLst>
            <pc:docMk/>
            <pc:sldMk cId="3358023524" sldId="911"/>
            <ac:spMk id="3" creationId="{93E3467E-A76B-9C48-D8CF-D834F15A080D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8023524" sldId="911"/>
            <ac:spMk id="6" creationId="{88CF08F8-9C6F-858D-B6A1-F260B381D87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8023524" sldId="911"/>
            <ac:spMk id="8" creationId="{BC958B25-CD03-B489-33B5-3FC5D7C0CB63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3358023524" sldId="911"/>
            <ac:spMk id="9" creationId="{E8F1DF9D-6122-56DB-844A-07C968A153DE}"/>
          </ac:spMkLst>
        </pc:spChg>
        <pc:picChg chg="add mod">
          <ac:chgData name="Duff, Margaret (STFC,RAL,SC)" userId="839782f5-bb6f-4c22-b75b-c99f25aad36b" providerId="ADAL" clId="{C70C5AE8-1B54-4325-A6D6-045757D7FA12}" dt="2024-10-31T10:32:47.030" v="116" actId="1076"/>
          <ac:picMkLst>
            <pc:docMk/>
            <pc:sldMk cId="3358023524" sldId="911"/>
            <ac:picMk id="1026" creationId="{D4B88EB2-87D8-6065-A1F9-6D37AF8F169D}"/>
          </ac:picMkLst>
        </pc:picChg>
      </pc:sldChg>
      <pc:sldChg chg="modSp add">
        <pc:chgData name="Duff, Margaret (STFC,RAL,SC)" userId="839782f5-bb6f-4c22-b75b-c99f25aad36b" providerId="ADAL" clId="{C70C5AE8-1B54-4325-A6D6-045757D7FA12}" dt="2024-11-01T10:40:32.353" v="257"/>
        <pc:sldMkLst>
          <pc:docMk/>
          <pc:sldMk cId="2154483939" sldId="912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2154483939" sldId="912"/>
            <ac:spMk id="2" creationId="{0F1961EF-1BB7-F8E3-C84A-A9753A98FB6B}"/>
          </ac:spMkLst>
        </pc:spChg>
      </pc:sldChg>
      <pc:sldChg chg="modSp add mod setBg">
        <pc:chgData name="Duff, Margaret (STFC,RAL,SC)" userId="839782f5-bb6f-4c22-b75b-c99f25aad36b" providerId="ADAL" clId="{C70C5AE8-1B54-4325-A6D6-045757D7FA12}" dt="2024-11-01T10:41:25.701" v="335" actId="20577"/>
        <pc:sldMkLst>
          <pc:docMk/>
          <pc:sldMk cId="1532525749" sldId="913"/>
        </pc:sldMkLst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2525749" sldId="913"/>
            <ac:spMk id="2" creationId="{D9B59B44-9690-5477-32C4-C78EAF807C97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2525749" sldId="913"/>
            <ac:spMk id="6" creationId="{FD9170C4-92C5-5E4B-883A-985826ECC669}"/>
          </ac:spMkLst>
        </pc:spChg>
        <pc:spChg chg="mod">
          <ac:chgData name="Duff, Margaret (STFC,RAL,SC)" userId="839782f5-bb6f-4c22-b75b-c99f25aad36b" providerId="ADAL" clId="{C70C5AE8-1B54-4325-A6D6-045757D7FA12}" dt="2024-11-01T10:40:32.353" v="257"/>
          <ac:spMkLst>
            <pc:docMk/>
            <pc:sldMk cId="1532525749" sldId="913"/>
            <ac:spMk id="7" creationId="{7D909043-A59C-4BFB-C519-044EF1F4F5EC}"/>
          </ac:spMkLst>
        </pc:spChg>
        <pc:spChg chg="mod">
          <ac:chgData name="Duff, Margaret (STFC,RAL,SC)" userId="839782f5-bb6f-4c22-b75b-c99f25aad36b" providerId="ADAL" clId="{C70C5AE8-1B54-4325-A6D6-045757D7FA12}" dt="2024-11-01T10:41:25.701" v="335" actId="20577"/>
          <ac:spMkLst>
            <pc:docMk/>
            <pc:sldMk cId="1532525749" sldId="913"/>
            <ac:spMk id="8" creationId="{27910682-A105-CB58-9AC0-FB40EAF831E6}"/>
          </ac:spMkLst>
        </pc:spChg>
      </pc:sldChg>
      <pc:sldMasterChg chg="addSp">
        <pc:chgData name="Duff, Margaret (STFC,RAL,SC)" userId="839782f5-bb6f-4c22-b75b-c99f25aad36b" providerId="ADAL" clId="{C70C5AE8-1B54-4325-A6D6-045757D7FA12}" dt="2024-11-01T10:40:28.059" v="252"/>
        <pc:sldMasterMkLst>
          <pc:docMk/>
          <pc:sldMasterMk cId="4181523058" sldId="2147483684"/>
        </pc:sldMasterMkLst>
        <pc:spChg chg="add">
          <ac:chgData name="Duff, Margaret (STFC,RAL,SC)" userId="839782f5-bb6f-4c22-b75b-c99f25aad36b" providerId="ADAL" clId="{C70C5AE8-1B54-4325-A6D6-045757D7FA12}" dt="2024-11-01T10:40:28.059" v="252"/>
          <ac:spMkLst>
            <pc:docMk/>
            <pc:sldMasterMk cId="4181523058" sldId="2147483684"/>
            <ac:spMk id="7" creationId="{232969E9-E994-F76C-A435-837E3E20F549}"/>
          </ac:spMkLst>
        </pc:spChg>
        <pc:picChg chg="add">
          <ac:chgData name="Duff, Margaret (STFC,RAL,SC)" userId="839782f5-bb6f-4c22-b75b-c99f25aad36b" providerId="ADAL" clId="{C70C5AE8-1B54-4325-A6D6-045757D7FA12}" dt="2024-11-01T10:40:28.059" v="252"/>
          <ac:picMkLst>
            <pc:docMk/>
            <pc:sldMasterMk cId="4181523058" sldId="2147483684"/>
            <ac:picMk id="8" creationId="{594B2481-B152-CFA7-8A05-6A4D100FF6B8}"/>
          </ac:picMkLst>
        </pc:picChg>
        <pc:picChg chg="add">
          <ac:chgData name="Duff, Margaret (STFC,RAL,SC)" userId="839782f5-bb6f-4c22-b75b-c99f25aad36b" providerId="ADAL" clId="{C70C5AE8-1B54-4325-A6D6-045757D7FA12}" dt="2024-11-01T10:40:28.059" v="252"/>
          <ac:picMkLst>
            <pc:docMk/>
            <pc:sldMasterMk cId="4181523058" sldId="2147483684"/>
            <ac:picMk id="9" creationId="{6C157180-0C1F-1F6E-9DFD-813F357231D1}"/>
          </ac:picMkLst>
        </pc:picChg>
        <pc:picChg chg="add">
          <ac:chgData name="Duff, Margaret (STFC,RAL,SC)" userId="839782f5-bb6f-4c22-b75b-c99f25aad36b" providerId="ADAL" clId="{C70C5AE8-1B54-4325-A6D6-045757D7FA12}" dt="2024-11-01T10:40:28.059" v="252"/>
          <ac:picMkLst>
            <pc:docMk/>
            <pc:sldMasterMk cId="4181523058" sldId="2147483684"/>
            <ac:picMk id="10" creationId="{042CCF29-2D92-3FD9-D7C2-CC89B5512E47}"/>
          </ac:picMkLst>
        </pc:picChg>
      </pc:sldMasterChg>
    </pc:docChg>
  </pc:docChgLst>
  <pc:docChgLst>
    <pc:chgData name="Pasca, Edoardo (STFC,RAL,SC)" userId="S::edoardo.pasca@stfc.ac.uk::a9830d8a-4989-496e-a7ab-f8bfb0ff72ff" providerId="AD" clId="Web-{AA156A28-2920-5AB0-2A22-40DC22263147}"/>
    <pc:docChg chg="modSld">
      <pc:chgData name="Pasca, Edoardo (STFC,RAL,SC)" userId="S::edoardo.pasca@stfc.ac.uk::a9830d8a-4989-496e-a7ab-f8bfb0ff72ff" providerId="AD" clId="Web-{AA156A28-2920-5AB0-2A22-40DC22263147}" dt="2023-06-23T15:23:08.774" v="2" actId="20577"/>
      <pc:docMkLst>
        <pc:docMk/>
      </pc:docMkLst>
      <pc:sldChg chg="modSp">
        <pc:chgData name="Pasca, Edoardo (STFC,RAL,SC)" userId="S::edoardo.pasca@stfc.ac.uk::a9830d8a-4989-496e-a7ab-f8bfb0ff72ff" providerId="AD" clId="Web-{AA156A28-2920-5AB0-2A22-40DC22263147}" dt="2023-06-23T15:23:08.774" v="2" actId="20577"/>
        <pc:sldMkLst>
          <pc:docMk/>
          <pc:sldMk cId="450594668" sldId="275"/>
        </pc:sldMkLst>
      </pc:sldChg>
    </pc:docChg>
  </pc:docChgLst>
  <pc:docChgLst>
    <pc:chgData name="Pasca, Edoardo (STFC,RAL,SC)" userId="S::edoardo.pasca@stfc.ac.uk::a9830d8a-4989-496e-a7ab-f8bfb0ff72ff" providerId="AD" clId="Web-{CBFDA512-46E4-6BA0-0598-EEECC2274921}"/>
    <pc:docChg chg="addSld modSld">
      <pc:chgData name="Pasca, Edoardo (STFC,RAL,SC)" userId="S::edoardo.pasca@stfc.ac.uk::a9830d8a-4989-496e-a7ab-f8bfb0ff72ff" providerId="AD" clId="Web-{CBFDA512-46E4-6BA0-0598-EEECC2274921}" dt="2023-06-28T12:40:49.799" v="51"/>
      <pc:docMkLst>
        <pc:docMk/>
      </pc:docMkLst>
      <pc:sldChg chg="delAnim">
        <pc:chgData name="Pasca, Edoardo (STFC,RAL,SC)" userId="S::edoardo.pasca@stfc.ac.uk::a9830d8a-4989-496e-a7ab-f8bfb0ff72ff" providerId="AD" clId="Web-{CBFDA512-46E4-6BA0-0598-EEECC2274921}" dt="2023-06-28T11:06:37.151" v="0"/>
        <pc:sldMkLst>
          <pc:docMk/>
          <pc:sldMk cId="2733684000" sldId="268"/>
        </pc:sldMkLst>
      </pc:sldChg>
      <pc:sldChg chg="addSp modSp">
        <pc:chgData name="Pasca, Edoardo (STFC,RAL,SC)" userId="S::edoardo.pasca@stfc.ac.uk::a9830d8a-4989-496e-a7ab-f8bfb0ff72ff" providerId="AD" clId="Web-{CBFDA512-46E4-6BA0-0598-EEECC2274921}" dt="2023-06-28T11:24:54.797" v="50" actId="1076"/>
        <pc:sldMkLst>
          <pc:docMk/>
          <pc:sldMk cId="450594668" sldId="275"/>
        </pc:sldMkLst>
      </pc:sldChg>
      <pc:sldChg chg="modSp">
        <pc:chgData name="Pasca, Edoardo (STFC,RAL,SC)" userId="S::edoardo.pasca@stfc.ac.uk::a9830d8a-4989-496e-a7ab-f8bfb0ff72ff" providerId="AD" clId="Web-{CBFDA512-46E4-6BA0-0598-EEECC2274921}" dt="2023-06-28T11:08:00.154" v="1" actId="20577"/>
        <pc:sldMkLst>
          <pc:docMk/>
          <pc:sldMk cId="4256785333" sldId="297"/>
        </pc:sldMkLst>
      </pc:sldChg>
      <pc:sldChg chg="modSp mod setBg modClrScheme chgLayout">
        <pc:chgData name="Pasca, Edoardo (STFC,RAL,SC)" userId="S::edoardo.pasca@stfc.ac.uk::a9830d8a-4989-496e-a7ab-f8bfb0ff72ff" providerId="AD" clId="Web-{CBFDA512-46E4-6BA0-0598-EEECC2274921}" dt="2023-06-28T11:09:41.407" v="4"/>
        <pc:sldMkLst>
          <pc:docMk/>
          <pc:sldMk cId="2838899647" sldId="336"/>
        </pc:sldMkLst>
      </pc:sldChg>
      <pc:sldChg chg="mod modShow">
        <pc:chgData name="Pasca, Edoardo (STFC,RAL,SC)" userId="S::edoardo.pasca@stfc.ac.uk::a9830d8a-4989-496e-a7ab-f8bfb0ff72ff" providerId="AD" clId="Web-{CBFDA512-46E4-6BA0-0598-EEECC2274921}" dt="2023-06-28T11:14:55.558" v="5"/>
        <pc:sldMkLst>
          <pc:docMk/>
          <pc:sldMk cId="1876929625" sldId="342"/>
        </pc:sldMkLst>
      </pc:sldChg>
      <pc:sldChg chg="add replId">
        <pc:chgData name="Pasca, Edoardo (STFC,RAL,SC)" userId="S::edoardo.pasca@stfc.ac.uk::a9830d8a-4989-496e-a7ab-f8bfb0ff72ff" providerId="AD" clId="Web-{CBFDA512-46E4-6BA0-0598-EEECC2274921}" dt="2023-06-28T12:40:49.799" v="51"/>
        <pc:sldMkLst>
          <pc:docMk/>
          <pc:sldMk cId="1507896293" sldId="773"/>
        </pc:sldMkLst>
      </pc:sldChg>
    </pc:docChg>
  </pc:docChgLst>
  <pc:docChgLst>
    <pc:chgData name="Duff, Margaret (STFC,RAL,SC)" userId="S::margaret.duff@stfc.ac.uk::839782f5-bb6f-4c22-b75b-c99f25aad36b" providerId="AD" clId="Web-{D14428C1-DAE7-489D-9EB6-041D5315602C}"/>
    <pc:docChg chg="modSld">
      <pc:chgData name="Duff, Margaret (STFC,RAL,SC)" userId="S::margaret.duff@stfc.ac.uk::839782f5-bb6f-4c22-b75b-c99f25aad36b" providerId="AD" clId="Web-{D14428C1-DAE7-489D-9EB6-041D5315602C}" dt="2023-10-31T10:42:35.990" v="132" actId="20577"/>
      <pc:docMkLst>
        <pc:docMk/>
      </pc:docMkLst>
      <pc:sldChg chg="modSp">
        <pc:chgData name="Duff, Margaret (STFC,RAL,SC)" userId="S::margaret.duff@stfc.ac.uk::839782f5-bb6f-4c22-b75b-c99f25aad36b" providerId="AD" clId="Web-{D14428C1-DAE7-489D-9EB6-041D5315602C}" dt="2023-10-31T10:23:26.440" v="4" actId="20577"/>
        <pc:sldMkLst>
          <pc:docMk/>
          <pc:sldMk cId="3257381173" sldId="256"/>
        </pc:sldMkLst>
      </pc:sldChg>
      <pc:sldChg chg="modSp">
        <pc:chgData name="Duff, Margaret (STFC,RAL,SC)" userId="S::margaret.duff@stfc.ac.uk::839782f5-bb6f-4c22-b75b-c99f25aad36b" providerId="AD" clId="Web-{D14428C1-DAE7-489D-9EB6-041D5315602C}" dt="2023-10-31T10:42:35.990" v="132" actId="20577"/>
        <pc:sldMkLst>
          <pc:docMk/>
          <pc:sldMk cId="853836374" sldId="258"/>
        </pc:sldMkLst>
      </pc:sldChg>
    </pc:docChg>
  </pc:docChgLst>
  <pc:docChgLst>
    <pc:chgData name="Jakob Sauer Jørgensen" userId="S::jakj_dtu.dk#ext#@stfc365.onmicrosoft.com::b0f58837-fca4-402b-8187-4e7ec32defa3" providerId="AD" clId="Web-{DF480EE8-661E-8456-7008-78FE2875F34B}"/>
    <pc:docChg chg="addSld delSld modSld sldOrd">
      <pc:chgData name="Jakob Sauer Jørgensen" userId="S::jakj_dtu.dk#ext#@stfc365.onmicrosoft.com::b0f58837-fca4-402b-8187-4e7ec32defa3" providerId="AD" clId="Web-{DF480EE8-661E-8456-7008-78FE2875F34B}" dt="2023-09-04T08:38:55.690" v="240"/>
      <pc:docMkLst>
        <pc:docMk/>
      </pc:docMkLst>
      <pc:sldChg chg="modSp">
        <pc:chgData name="Jakob Sauer Jørgensen" userId="S::jakj_dtu.dk#ext#@stfc365.onmicrosoft.com::b0f58837-fca4-402b-8187-4e7ec32defa3" providerId="AD" clId="Web-{DF480EE8-661E-8456-7008-78FE2875F34B}" dt="2023-09-04T08:24:04.650" v="65" actId="20577"/>
        <pc:sldMkLst>
          <pc:docMk/>
          <pc:sldMk cId="853836374" sldId="258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21:02.661" v="51" actId="20577"/>
        <pc:sldMkLst>
          <pc:docMk/>
          <pc:sldMk cId="1086322705" sldId="272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2:53.883" v="119" actId="20577"/>
        <pc:sldMkLst>
          <pc:docMk/>
          <pc:sldMk cId="450594668" sldId="275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7:11.140" v="204" actId="20577"/>
        <pc:sldMkLst>
          <pc:docMk/>
          <pc:sldMk cId="4256785333" sldId="297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26:08.857" v="68"/>
        <pc:sldMkLst>
          <pc:docMk/>
          <pc:sldMk cId="2814682904" sldId="300"/>
        </pc:sldMkLst>
      </pc:sldChg>
      <pc:sldChg chg="ord">
        <pc:chgData name="Jakob Sauer Jørgensen" userId="S::jakj_dtu.dk#ext#@stfc365.onmicrosoft.com::b0f58837-fca4-402b-8187-4e7ec32defa3" providerId="AD" clId="Web-{DF480EE8-661E-8456-7008-78FE2875F34B}" dt="2023-09-04T08:26:50.123" v="69"/>
        <pc:sldMkLst>
          <pc:docMk/>
          <pc:sldMk cId="1575222778" sldId="303"/>
        </pc:sldMkLst>
      </pc:sldChg>
      <pc:sldChg chg="addSp modSp">
        <pc:chgData name="Jakob Sauer Jørgensen" userId="S::jakj_dtu.dk#ext#@stfc365.onmicrosoft.com::b0f58837-fca4-402b-8187-4e7ec32defa3" providerId="AD" clId="Web-{DF480EE8-661E-8456-7008-78FE2875F34B}" dt="2023-09-04T08:38:48.096" v="239" actId="1076"/>
        <pc:sldMkLst>
          <pc:docMk/>
          <pc:sldMk cId="3356872288" sldId="327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38:55.690" v="240"/>
        <pc:sldMkLst>
          <pc:docMk/>
          <pc:sldMk cId="2864403351" sldId="328"/>
        </pc:sldMkLst>
      </pc:sldChg>
      <pc:sldChg chg="modSp mod modShow">
        <pc:chgData name="Jakob Sauer Jørgensen" userId="S::jakj_dtu.dk#ext#@stfc365.onmicrosoft.com::b0f58837-fca4-402b-8187-4e7ec32defa3" providerId="AD" clId="Web-{DF480EE8-661E-8456-7008-78FE2875F34B}" dt="2023-09-04T08:33:46.619" v="120"/>
        <pc:sldMkLst>
          <pc:docMk/>
          <pc:sldMk cId="3643589911" sldId="332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5:34.075" v="164" actId="20577"/>
        <pc:sldMkLst>
          <pc:docMk/>
          <pc:sldMk cId="2806221271" sldId="343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36:57.937" v="179"/>
        <pc:sldMkLst>
          <pc:docMk/>
          <pc:sldMk cId="2602635714" sldId="770"/>
        </pc:sldMkLst>
      </pc:sldChg>
      <pc:sldChg chg="modSp add del">
        <pc:chgData name="Jakob Sauer Jørgensen" userId="S::jakj_dtu.dk#ext#@stfc365.onmicrosoft.com::b0f58837-fca4-402b-8187-4e7ec32defa3" providerId="AD" clId="Web-{DF480EE8-661E-8456-7008-78FE2875F34B}" dt="2023-09-04T08:37:35.235" v="221" actId="20577"/>
        <pc:sldMkLst>
          <pc:docMk/>
          <pc:sldMk cId="1307894498" sldId="771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34:03.651" v="121"/>
        <pc:sldMkLst>
          <pc:docMk/>
          <pc:sldMk cId="2438080733" sldId="779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4:45.918" v="141" actId="20577"/>
        <pc:sldMkLst>
          <pc:docMk/>
          <pc:sldMk cId="4107322322" sldId="781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20:39.598" v="49"/>
        <pc:sldMkLst>
          <pc:docMk/>
          <pc:sldMk cId="276908258" sldId="786"/>
        </pc:sldMkLst>
      </pc:sldChg>
      <pc:sldChg chg="add replId">
        <pc:chgData name="Jakob Sauer Jørgensen" userId="S::jakj_dtu.dk#ext#@stfc365.onmicrosoft.com::b0f58837-fca4-402b-8187-4e7ec32defa3" providerId="AD" clId="Web-{DF480EE8-661E-8456-7008-78FE2875F34B}" dt="2023-09-04T08:25:02.261" v="67"/>
        <pc:sldMkLst>
          <pc:docMk/>
          <pc:sldMk cId="3252777350" sldId="786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20:39.582" v="48"/>
        <pc:sldMkLst>
          <pc:docMk/>
          <pc:sldMk cId="1528879388" sldId="787"/>
        </pc:sldMkLst>
      </pc:sldChg>
      <pc:sldChg chg="add del replId">
        <pc:chgData name="Jakob Sauer Jørgensen" userId="S::jakj_dtu.dk#ext#@stfc365.onmicrosoft.com::b0f58837-fca4-402b-8187-4e7ec32defa3" providerId="AD" clId="Web-{DF480EE8-661E-8456-7008-78FE2875F34B}" dt="2023-09-04T08:31:48.428" v="85"/>
        <pc:sldMkLst>
          <pc:docMk/>
          <pc:sldMk cId="3071264182" sldId="787"/>
        </pc:sldMkLst>
      </pc:sldChg>
    </pc:docChg>
  </pc:docChgLst>
  <pc:docChgLst>
    <pc:chgData name="Murgatroyd, Laura (STFC,RAL,SC)" userId="S::laura.murgatroyd@stfc.ac.uk::76e00762-ea1c-467e-939f-b124c9e7b6cd" providerId="AD" clId="Web-{5F4C3AA2-E06A-45B4-97AD-84F83DCEC674}"/>
    <pc:docChg chg="modSld">
      <pc:chgData name="Murgatroyd, Laura (STFC,RAL,SC)" userId="S::laura.murgatroyd@stfc.ac.uk::76e00762-ea1c-467e-939f-b124c9e7b6cd" providerId="AD" clId="Web-{5F4C3AA2-E06A-45B4-97AD-84F83DCEC674}" dt="2023-03-17T17:52:39.970" v="110" actId="1076"/>
      <pc:docMkLst>
        <pc:docMk/>
      </pc:docMkLst>
      <pc:sldChg chg="addSp delSp modSp">
        <pc:chgData name="Murgatroyd, Laura (STFC,RAL,SC)" userId="S::laura.murgatroyd@stfc.ac.uk::76e00762-ea1c-467e-939f-b124c9e7b6cd" providerId="AD" clId="Web-{5F4C3AA2-E06A-45B4-97AD-84F83DCEC674}" dt="2023-03-17T17:50:21.732" v="105" actId="20577"/>
        <pc:sldMkLst>
          <pc:docMk/>
          <pc:sldMk cId="3257381173" sldId="256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52:03.297" v="107" actId="20577"/>
        <pc:sldMkLst>
          <pc:docMk/>
          <pc:sldMk cId="853836374" sldId="258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25:13.641" v="1" actId="20577"/>
        <pc:sldMkLst>
          <pc:docMk/>
          <pc:sldMk cId="2866088289" sldId="259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33:25.855" v="29" actId="14100"/>
        <pc:sldMkLst>
          <pc:docMk/>
          <pc:sldMk cId="1086322705" sldId="272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08.807" v="10" actId="20577"/>
        <pc:sldMkLst>
          <pc:docMk/>
          <pc:sldMk cId="450594668" sldId="275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4:40.451" v="37" actId="20577"/>
        <pc:sldMkLst>
          <pc:docMk/>
          <pc:sldMk cId="4256785333" sldId="297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19.229" v="12" actId="20577"/>
        <pc:sldMkLst>
          <pc:docMk/>
          <pc:sldMk cId="529393112" sldId="312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48:54.574" v="88" actId="14100"/>
        <pc:sldMkLst>
          <pc:docMk/>
          <pc:sldMk cId="10694263" sldId="318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52:21.063" v="108" actId="14100"/>
        <pc:sldMkLst>
          <pc:docMk/>
          <pc:sldMk cId="2864403351" sldId="328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03.010" v="8" actId="20577"/>
        <pc:sldMkLst>
          <pc:docMk/>
          <pc:sldMk cId="3643589911" sldId="332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4:24.873" v="32" actId="20577"/>
        <pc:sldMkLst>
          <pc:docMk/>
          <pc:sldMk cId="2449531020" sldId="333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5:30.515" v="46" actId="20577"/>
        <pc:sldMkLst>
          <pc:docMk/>
          <pc:sldMk cId="2806221271" sldId="343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6:38.579" v="51" actId="20577"/>
        <pc:sldMkLst>
          <pc:docMk/>
          <pc:sldMk cId="4144806008" sldId="354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6:47.532" v="56" actId="20577"/>
        <pc:sldMkLst>
          <pc:docMk/>
          <pc:sldMk cId="2613393635" sldId="767"/>
        </pc:sldMkLst>
      </pc:sldChg>
      <pc:sldChg chg="addSp modSp">
        <pc:chgData name="Murgatroyd, Laura (STFC,RAL,SC)" userId="S::laura.murgatroyd@stfc.ac.uk::76e00762-ea1c-467e-939f-b124c9e7b6cd" providerId="AD" clId="Web-{5F4C3AA2-E06A-45B4-97AD-84F83DCEC674}" dt="2023-03-17T17:52:39.970" v="110" actId="1076"/>
        <pc:sldMkLst>
          <pc:docMk/>
          <pc:sldMk cId="259292857" sldId="768"/>
        </pc:sldMkLst>
      </pc:sldChg>
    </pc:docChg>
  </pc:docChgLst>
  <pc:docChgLst>
    <pc:chgData name="Murgatroyd, Laura (STFC,RAL,SC)" userId="S::laura.murgatroyd@stfc.ac.uk::76e00762-ea1c-467e-939f-b124c9e7b6cd" providerId="AD" clId="Web-{EE7DCA64-C6DC-4501-882B-89E2F3DD1F21}"/>
    <pc:docChg chg="delSld">
      <pc:chgData name="Murgatroyd, Laura (STFC,RAL,SC)" userId="S::laura.murgatroyd@stfc.ac.uk::76e00762-ea1c-467e-939f-b124c9e7b6cd" providerId="AD" clId="Web-{EE7DCA64-C6DC-4501-882B-89E2F3DD1F21}" dt="2023-03-28T09:13:34.011" v="0"/>
      <pc:docMkLst>
        <pc:docMk/>
      </pc:docMkLst>
      <pc:sldChg chg="del">
        <pc:chgData name="Murgatroyd, Laura (STFC,RAL,SC)" userId="S::laura.murgatroyd@stfc.ac.uk::76e00762-ea1c-467e-939f-b124c9e7b6cd" providerId="AD" clId="Web-{EE7DCA64-C6DC-4501-882B-89E2F3DD1F21}" dt="2023-03-28T09:13:34.011" v="0"/>
        <pc:sldMkLst>
          <pc:docMk/>
          <pc:sldMk cId="1061660896" sldId="308"/>
        </pc:sldMkLst>
      </pc:sldChg>
    </pc:docChg>
  </pc:docChgLst>
  <pc:docChgLst>
    <pc:chgData name="Jakob Sauer Jørgensen" userId="S::jakj_dtu.dk#ext#@stfc365.onmicrosoft.com::b0f58837-fca4-402b-8187-4e7ec32defa3" providerId="AD" clId="Web-{A6BD2676-0DBB-D6AF-094A-9E211DEE7BCA}"/>
    <pc:docChg chg="addSld modSld">
      <pc:chgData name="Jakob Sauer Jørgensen" userId="S::jakj_dtu.dk#ext#@stfc365.onmicrosoft.com::b0f58837-fca4-402b-8187-4e7ec32defa3" providerId="AD" clId="Web-{A6BD2676-0DBB-D6AF-094A-9E211DEE7BCA}" dt="2024-11-03T21:11:02.806" v="138" actId="1076"/>
      <pc:docMkLst>
        <pc:docMk/>
      </pc:docMkLst>
      <pc:sldChg chg="addSp delSp modSp">
        <pc:chgData name="Jakob Sauer Jørgensen" userId="S::jakj_dtu.dk#ext#@stfc365.onmicrosoft.com::b0f58837-fca4-402b-8187-4e7ec32defa3" providerId="AD" clId="Web-{A6BD2676-0DBB-D6AF-094A-9E211DEE7BCA}" dt="2024-11-03T21:11:02.806" v="138" actId="1076"/>
        <pc:sldMkLst>
          <pc:docMk/>
          <pc:sldMk cId="3287008352" sldId="416"/>
        </pc:sldMkLst>
        <pc:spChg chg="add del mod">
          <ac:chgData name="Jakob Sauer Jørgensen" userId="S::jakj_dtu.dk#ext#@stfc365.onmicrosoft.com::b0f58837-fca4-402b-8187-4e7ec32defa3" providerId="AD" clId="Web-{A6BD2676-0DBB-D6AF-094A-9E211DEE7BCA}" dt="2024-11-03T21:11:02.806" v="138" actId="1076"/>
          <ac:spMkLst>
            <pc:docMk/>
            <pc:sldMk cId="3287008352" sldId="416"/>
            <ac:spMk id="11" creationId="{2B59818F-0E83-D2F5-1942-0BEE7A953907}"/>
          </ac:spMkLst>
        </pc:spChg>
        <pc:picChg chg="mod">
          <ac:chgData name="Jakob Sauer Jørgensen" userId="S::jakj_dtu.dk#ext#@stfc365.onmicrosoft.com::b0f58837-fca4-402b-8187-4e7ec32defa3" providerId="AD" clId="Web-{A6BD2676-0DBB-D6AF-094A-9E211DEE7BCA}" dt="2024-11-03T21:10:58.962" v="136" actId="1076"/>
          <ac:picMkLst>
            <pc:docMk/>
            <pc:sldMk cId="3287008352" sldId="416"/>
            <ac:picMk id="8" creationId="{CFE8995E-F80D-DB27-DEEF-56F8FEA39412}"/>
          </ac:picMkLst>
        </pc:picChg>
      </pc:sldChg>
      <pc:sldChg chg="addSp delSp modSp">
        <pc:chgData name="Jakob Sauer Jørgensen" userId="S::jakj_dtu.dk#ext#@stfc365.onmicrosoft.com::b0f58837-fca4-402b-8187-4e7ec32defa3" providerId="AD" clId="Web-{A6BD2676-0DBB-D6AF-094A-9E211DEE7BCA}" dt="2024-11-03T21:01:14.207" v="2"/>
        <pc:sldMkLst>
          <pc:docMk/>
          <pc:sldMk cId="751990842" sldId="903"/>
        </pc:sldMkLst>
        <pc:picChg chg="add del mod">
          <ac:chgData name="Jakob Sauer Jørgensen" userId="S::jakj_dtu.dk#ext#@stfc365.onmicrosoft.com::b0f58837-fca4-402b-8187-4e7ec32defa3" providerId="AD" clId="Web-{A6BD2676-0DBB-D6AF-094A-9E211DEE7BCA}" dt="2024-11-03T21:01:14.207" v="2"/>
          <ac:picMkLst>
            <pc:docMk/>
            <pc:sldMk cId="751990842" sldId="903"/>
            <ac:picMk id="9" creationId="{6E63AD6B-5BBB-08CE-54B2-1213A2135579}"/>
          </ac:picMkLst>
        </pc:picChg>
      </pc:sldChg>
      <pc:sldChg chg="addSp delSp modSp new">
        <pc:chgData name="Jakob Sauer Jørgensen" userId="S::jakj_dtu.dk#ext#@stfc365.onmicrosoft.com::b0f58837-fca4-402b-8187-4e7ec32defa3" providerId="AD" clId="Web-{A6BD2676-0DBB-D6AF-094A-9E211DEE7BCA}" dt="2024-11-03T21:06:06.382" v="101" actId="1076"/>
        <pc:sldMkLst>
          <pc:docMk/>
          <pc:sldMk cId="556013623" sldId="914"/>
        </pc:sldMkLst>
        <pc:spChg chg="mod">
          <ac:chgData name="Jakob Sauer Jørgensen" userId="S::jakj_dtu.dk#ext#@stfc365.onmicrosoft.com::b0f58837-fca4-402b-8187-4e7ec32defa3" providerId="AD" clId="Web-{A6BD2676-0DBB-D6AF-094A-9E211DEE7BCA}" dt="2024-11-03T21:02:13.164" v="18" actId="20577"/>
          <ac:spMkLst>
            <pc:docMk/>
            <pc:sldMk cId="556013623" sldId="914"/>
            <ac:spMk id="2" creationId="{5464B3FD-FBD9-8653-F0B0-E9D18B80BC55}"/>
          </ac:spMkLst>
        </pc:spChg>
        <pc:spChg chg="add mod">
          <ac:chgData name="Jakob Sauer Jørgensen" userId="S::jakj_dtu.dk#ext#@stfc365.onmicrosoft.com::b0f58837-fca4-402b-8187-4e7ec32defa3" providerId="AD" clId="Web-{A6BD2676-0DBB-D6AF-094A-9E211DEE7BCA}" dt="2024-11-03T21:06:03.335" v="100" actId="1076"/>
          <ac:spMkLst>
            <pc:docMk/>
            <pc:sldMk cId="556013623" sldId="914"/>
            <ac:spMk id="7" creationId="{581C003B-5F38-84D7-93C8-58CEE65D9F6B}"/>
          </ac:spMkLst>
        </pc:spChg>
        <pc:picChg chg="add mod">
          <ac:chgData name="Jakob Sauer Jørgensen" userId="S::jakj_dtu.dk#ext#@stfc365.onmicrosoft.com::b0f58837-fca4-402b-8187-4e7ec32defa3" providerId="AD" clId="Web-{A6BD2676-0DBB-D6AF-094A-9E211DEE7BCA}" dt="2024-11-03T21:06:06.382" v="101" actId="1076"/>
          <ac:picMkLst>
            <pc:docMk/>
            <pc:sldMk cId="556013623" sldId="914"/>
            <ac:picMk id="6" creationId="{7FFE1A99-012C-6ABA-138A-551281A8474D}"/>
          </ac:picMkLst>
        </pc:picChg>
        <pc:picChg chg="add del mod">
          <ac:chgData name="Jakob Sauer Jørgensen" userId="S::jakj_dtu.dk#ext#@stfc365.onmicrosoft.com::b0f58837-fca4-402b-8187-4e7ec32defa3" providerId="AD" clId="Web-{A6BD2676-0DBB-D6AF-094A-9E211DEE7BCA}" dt="2024-11-03T21:03:51.467" v="33"/>
          <ac:picMkLst>
            <pc:docMk/>
            <pc:sldMk cId="556013623" sldId="914"/>
            <ac:picMk id="8" creationId="{1D1590D1-9938-557B-15FA-A7D33CE1D451}"/>
          </ac:picMkLst>
        </pc:picChg>
      </pc:sldChg>
      <pc:sldChg chg="addSp modSp new">
        <pc:chgData name="Jakob Sauer Jørgensen" userId="S::jakj_dtu.dk#ext#@stfc365.onmicrosoft.com::b0f58837-fca4-402b-8187-4e7ec32defa3" providerId="AD" clId="Web-{A6BD2676-0DBB-D6AF-094A-9E211DEE7BCA}" dt="2024-11-03T21:08:34.594" v="132" actId="20577"/>
        <pc:sldMkLst>
          <pc:docMk/>
          <pc:sldMk cId="2768696740" sldId="915"/>
        </pc:sldMkLst>
        <pc:spChg chg="mod">
          <ac:chgData name="Jakob Sauer Jørgensen" userId="S::jakj_dtu.dk#ext#@stfc365.onmicrosoft.com::b0f58837-fca4-402b-8187-4e7ec32defa3" providerId="AD" clId="Web-{A6BD2676-0DBB-D6AF-094A-9E211DEE7BCA}" dt="2024-11-03T21:08:34.594" v="132" actId="20577"/>
          <ac:spMkLst>
            <pc:docMk/>
            <pc:sldMk cId="2768696740" sldId="915"/>
            <ac:spMk id="2" creationId="{52798F4D-3CB9-D727-8D80-AC39EA872715}"/>
          </ac:spMkLst>
        </pc:spChg>
        <pc:picChg chg="add mod">
          <ac:chgData name="Jakob Sauer Jørgensen" userId="S::jakj_dtu.dk#ext#@stfc365.onmicrosoft.com::b0f58837-fca4-402b-8187-4e7ec32defa3" providerId="AD" clId="Web-{A6BD2676-0DBB-D6AF-094A-9E211DEE7BCA}" dt="2024-11-03T21:06:56.400" v="104" actId="1076"/>
          <ac:picMkLst>
            <pc:docMk/>
            <pc:sldMk cId="2768696740" sldId="915"/>
            <ac:picMk id="6" creationId="{867914D2-5565-3B20-744F-439AE208157A}"/>
          </ac:picMkLst>
        </pc:picChg>
        <pc:picChg chg="add mod modCrop">
          <ac:chgData name="Jakob Sauer Jørgensen" userId="S::jakj_dtu.dk#ext#@stfc365.onmicrosoft.com::b0f58837-fca4-402b-8187-4e7ec32defa3" providerId="AD" clId="Web-{A6BD2676-0DBB-D6AF-094A-9E211DEE7BCA}" dt="2024-11-03T21:08:15.874" v="115"/>
          <ac:picMkLst>
            <pc:docMk/>
            <pc:sldMk cId="2768696740" sldId="915"/>
            <ac:picMk id="7" creationId="{86F9B8A8-2D25-C2FF-08A1-B3024FCC467A}"/>
          </ac:picMkLst>
        </pc:picChg>
        <pc:picChg chg="add mod modCrop">
          <ac:chgData name="Jakob Sauer Jørgensen" userId="S::jakj_dtu.dk#ext#@stfc365.onmicrosoft.com::b0f58837-fca4-402b-8187-4e7ec32defa3" providerId="AD" clId="Web-{A6BD2676-0DBB-D6AF-094A-9E211DEE7BCA}" dt="2024-11-03T21:07:59.592" v="113" actId="1076"/>
          <ac:picMkLst>
            <pc:docMk/>
            <pc:sldMk cId="2768696740" sldId="915"/>
            <ac:picMk id="8" creationId="{2B160335-25DA-F623-C06D-0D54DCC4ABBD}"/>
          </ac:picMkLst>
        </pc:picChg>
      </pc:sldChg>
    </pc:docChg>
  </pc:docChgLst>
  <pc:docChgLst>
    <pc:chgData name="Duff, Margaret (STFC,RAL,SC)" userId="S::margaret.duff@stfc.ac.uk::839782f5-bb6f-4c22-b75b-c99f25aad36b" providerId="AD" clId="Web-{519EF12B-AD8B-4156-9502-4F7F03E66F7D}"/>
    <pc:docChg chg="addSld modSld">
      <pc:chgData name="Duff, Margaret (STFC,RAL,SC)" userId="S::margaret.duff@stfc.ac.uk::839782f5-bb6f-4c22-b75b-c99f25aad36b" providerId="AD" clId="Web-{519EF12B-AD8B-4156-9502-4F7F03E66F7D}" dt="2024-10-31T10:10:55.854" v="10"/>
      <pc:docMkLst>
        <pc:docMk/>
      </pc:docMkLst>
      <pc:sldChg chg="delSp modSp add replId">
        <pc:chgData name="Duff, Margaret (STFC,RAL,SC)" userId="S::margaret.duff@stfc.ac.uk::839782f5-bb6f-4c22-b75b-c99f25aad36b" providerId="AD" clId="Web-{519EF12B-AD8B-4156-9502-4F7F03E66F7D}" dt="2024-10-31T10:10:55.854" v="10"/>
        <pc:sldMkLst>
          <pc:docMk/>
          <pc:sldMk cId="3358023524" sldId="911"/>
        </pc:sldMkLst>
        <pc:spChg chg="del mod">
          <ac:chgData name="Duff, Margaret (STFC,RAL,SC)" userId="S::margaret.duff@stfc.ac.uk::839782f5-bb6f-4c22-b75b-c99f25aad36b" providerId="AD" clId="Web-{519EF12B-AD8B-4156-9502-4F7F03E66F7D}" dt="2024-10-31T10:10:55.854" v="10"/>
          <ac:spMkLst>
            <pc:docMk/>
            <pc:sldMk cId="3358023524" sldId="911"/>
            <ac:spMk id="3" creationId="{45C5E11F-C3BA-51FB-2E5B-669BA25FAE5D}"/>
          </ac:spMkLst>
        </pc:spChg>
        <pc:spChg chg="mod">
          <ac:chgData name="Duff, Margaret (STFC,RAL,SC)" userId="S::margaret.duff@stfc.ac.uk::839782f5-bb6f-4c22-b75b-c99f25aad36b" providerId="AD" clId="Web-{519EF12B-AD8B-4156-9502-4F7F03E66F7D}" dt="2024-10-31T10:10:14.384" v="5" actId="20577"/>
          <ac:spMkLst>
            <pc:docMk/>
            <pc:sldMk cId="3358023524" sldId="911"/>
            <ac:spMk id="6" creationId="{88CF08F8-9C6F-858D-B6A1-F260B381D879}"/>
          </ac:spMkLst>
        </pc:spChg>
      </pc:sldChg>
    </pc:docChg>
  </pc:docChgLst>
  <pc:docChgLst>
    <pc:chgData name="Fardell, Gemma (STFC,RAL,SC)" userId="S::gemma.fardell@stfc.ac.uk::333ff3fc-18a8-49e7-ab77-e19c3371e8ee" providerId="AD" clId="Web-{C49E10B2-5201-4F67-BC76-80F028B61F40}"/>
    <pc:docChg chg="addSld modSld sldOrd">
      <pc:chgData name="Fardell, Gemma (STFC,RAL,SC)" userId="S::gemma.fardell@stfc.ac.uk::333ff3fc-18a8-49e7-ab77-e19c3371e8ee" providerId="AD" clId="Web-{C49E10B2-5201-4F67-BC76-80F028B61F40}" dt="2023-03-21T10:23:19.114" v="7" actId="1076"/>
      <pc:docMkLst>
        <pc:docMk/>
      </pc:docMkLst>
      <pc:sldChg chg="addSp delSp modSp">
        <pc:chgData name="Fardell, Gemma (STFC,RAL,SC)" userId="S::gemma.fardell@stfc.ac.uk::333ff3fc-18a8-49e7-ab77-e19c3371e8ee" providerId="AD" clId="Web-{C49E10B2-5201-4F67-BC76-80F028B61F40}" dt="2023-03-21T10:23:19.114" v="7" actId="1076"/>
        <pc:sldMkLst>
          <pc:docMk/>
          <pc:sldMk cId="1692427139" sldId="353"/>
        </pc:sldMkLst>
      </pc:sldChg>
      <pc:sldChg chg="add ord replId">
        <pc:chgData name="Fardell, Gemma (STFC,RAL,SC)" userId="S::gemma.fardell@stfc.ac.uk::333ff3fc-18a8-49e7-ab77-e19c3371e8ee" providerId="AD" clId="Web-{C49E10B2-5201-4F67-BC76-80F028B61F40}" dt="2023-03-21T10:22:47.362" v="1"/>
        <pc:sldMkLst>
          <pc:docMk/>
          <pc:sldMk cId="3118173208" sldId="770"/>
        </pc:sldMkLst>
      </pc:sldChg>
    </pc:docChg>
  </pc:docChgLst>
  <pc:docChgLst>
    <pc:chgData name="Pasca, Edoardo (STFC,RAL,SC)" userId="S::edoardo.pasca@stfc.ac.uk::a9830d8a-4989-496e-a7ab-f8bfb0ff72ff" providerId="AD" clId="Web-{C90A9C39-3F09-486B-B841-BBD8070EA7B0}"/>
    <pc:docChg chg="addSld delSld modSld">
      <pc:chgData name="Pasca, Edoardo (STFC,RAL,SC)" userId="S::edoardo.pasca@stfc.ac.uk::a9830d8a-4989-496e-a7ab-f8bfb0ff72ff" providerId="AD" clId="Web-{C90A9C39-3F09-486B-B841-BBD8070EA7B0}" dt="2023-06-28T14:15:36.372" v="13"/>
      <pc:docMkLst>
        <pc:docMk/>
      </pc:docMkLst>
      <pc:sldChg chg="mod modShow">
        <pc:chgData name="Pasca, Edoardo (STFC,RAL,SC)" userId="S::edoardo.pasca@stfc.ac.uk::a9830d8a-4989-496e-a7ab-f8bfb0ff72ff" providerId="AD" clId="Web-{C90A9C39-3F09-486B-B841-BBD8070EA7B0}" dt="2023-06-28T14:15:34.122" v="7"/>
        <pc:sldMkLst>
          <pc:docMk/>
          <pc:sldMk cId="3512998721" sldId="296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028" v="9"/>
        <pc:sldMkLst>
          <pc:docMk/>
          <pc:sldMk cId="1558097637" sldId="298"/>
        </pc:sldMkLst>
      </pc:sldChg>
      <pc:sldChg chg="del">
        <pc:chgData name="Pasca, Edoardo (STFC,RAL,SC)" userId="S::edoardo.pasca@stfc.ac.uk::a9830d8a-4989-496e-a7ab-f8bfb0ff72ff" providerId="AD" clId="Web-{C90A9C39-3F09-486B-B841-BBD8070EA7B0}" dt="2023-06-28T14:15:04.777" v="5"/>
        <pc:sldMkLst>
          <pc:docMk/>
          <pc:sldMk cId="1450848894" sldId="356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4.606" v="8"/>
        <pc:sldMkLst>
          <pc:docMk/>
          <pc:sldMk cId="3114374083" sldId="357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825" v="11"/>
        <pc:sldMkLst>
          <pc:docMk/>
          <pc:sldMk cId="4197616480" sldId="358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6.106" v="12"/>
        <pc:sldMkLst>
          <pc:docMk/>
          <pc:sldMk cId="3922712333" sldId="389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481" v="10"/>
        <pc:sldMkLst>
          <pc:docMk/>
          <pc:sldMk cId="3488074041" sldId="750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6.372" v="13"/>
        <pc:sldMkLst>
          <pc:docMk/>
          <pc:sldMk cId="1774142904" sldId="766"/>
        </pc:sldMkLst>
      </pc:sldChg>
      <pc:sldChg chg="delSp add del replId">
        <pc:chgData name="Pasca, Edoardo (STFC,RAL,SC)" userId="S::edoardo.pasca@stfc.ac.uk::a9830d8a-4989-496e-a7ab-f8bfb0ff72ff" providerId="AD" clId="Web-{C90A9C39-3F09-486B-B841-BBD8070EA7B0}" dt="2023-06-28T14:14:43.495" v="3"/>
        <pc:sldMkLst>
          <pc:docMk/>
          <pc:sldMk cId="541345941" sldId="774"/>
        </pc:sldMkLst>
      </pc:sldChg>
      <pc:sldChg chg="add mod modShow">
        <pc:chgData name="Pasca, Edoardo (STFC,RAL,SC)" userId="S::edoardo.pasca@stfc.ac.uk::a9830d8a-4989-496e-a7ab-f8bfb0ff72ff" providerId="AD" clId="Web-{C90A9C39-3F09-486B-B841-BBD8070EA7B0}" dt="2023-06-28T14:15:33.715" v="6"/>
        <pc:sldMkLst>
          <pc:docMk/>
          <pc:sldMk cId="2391456344" sldId="774"/>
        </pc:sldMkLst>
      </pc:sldChg>
    </pc:docChg>
  </pc:docChgLst>
  <pc:docChgLst>
    <pc:chgData name="Duff, Margaret (STFC,RAL,SC)" userId="S::margaret.duff@stfc.ac.uk::839782f5-bb6f-4c22-b75b-c99f25aad36b" providerId="AD" clId="Web-{955C8D2C-EB49-4822-AE76-4E9F2E57CCFF}"/>
    <pc:docChg chg="addSld delSld modSld sldOrd">
      <pc:chgData name="Duff, Margaret (STFC,RAL,SC)" userId="S::margaret.duff@stfc.ac.uk::839782f5-bb6f-4c22-b75b-c99f25aad36b" providerId="AD" clId="Web-{955C8D2C-EB49-4822-AE76-4E9F2E57CCFF}" dt="2023-11-07T12:06:48.193" v="254" actId="20577"/>
      <pc:docMkLst>
        <pc:docMk/>
      </pc:docMkLst>
      <pc:sldChg chg="modSp">
        <pc:chgData name="Duff, Margaret (STFC,RAL,SC)" userId="S::margaret.duff@stfc.ac.uk::839782f5-bb6f-4c22-b75b-c99f25aad36b" providerId="AD" clId="Web-{955C8D2C-EB49-4822-AE76-4E9F2E57CCFF}" dt="2023-11-07T12:06:11.333" v="243" actId="20577"/>
        <pc:sldMkLst>
          <pc:docMk/>
          <pc:sldMk cId="853836374" sldId="258"/>
        </pc:sldMkLst>
      </pc:sldChg>
      <pc:sldChg chg="delSp modSp">
        <pc:chgData name="Duff, Margaret (STFC,RAL,SC)" userId="S::margaret.duff@stfc.ac.uk::839782f5-bb6f-4c22-b75b-c99f25aad36b" providerId="AD" clId="Web-{955C8D2C-EB49-4822-AE76-4E9F2E57CCFF}" dt="2023-11-07T11:55:37.879" v="186" actId="20577"/>
        <pc:sldMkLst>
          <pc:docMk/>
          <pc:sldMk cId="1686614268" sldId="275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2"/>
        <pc:sldMkLst>
          <pc:docMk/>
          <pc:sldMk cId="979025350" sldId="296"/>
        </pc:sldMkLst>
      </pc:sldChg>
      <pc:sldChg chg="modSp ord">
        <pc:chgData name="Duff, Margaret (STFC,RAL,SC)" userId="S::margaret.duff@stfc.ac.uk::839782f5-bb6f-4c22-b75b-c99f25aad36b" providerId="AD" clId="Web-{955C8D2C-EB49-4822-AE76-4E9F2E57CCFF}" dt="2023-11-07T11:51:09.935" v="113" actId="20577"/>
        <pc:sldMkLst>
          <pc:docMk/>
          <pc:sldMk cId="4256785333" sldId="297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0"/>
        <pc:sldMkLst>
          <pc:docMk/>
          <pc:sldMk cId="2275868150" sldId="29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37" v="103"/>
        <pc:sldMkLst>
          <pc:docMk/>
          <pc:sldMk cId="1575222778" sldId="303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37" v="102"/>
        <pc:sldMkLst>
          <pc:docMk/>
          <pc:sldMk cId="2353049673" sldId="304"/>
        </pc:sldMkLst>
      </pc:sldChg>
      <pc:sldChg chg="ord">
        <pc:chgData name="Duff, Margaret (STFC,RAL,SC)" userId="S::margaret.duff@stfc.ac.uk::839782f5-bb6f-4c22-b75b-c99f25aad36b" providerId="AD" clId="Web-{955C8D2C-EB49-4822-AE76-4E9F2E57CCFF}" dt="2023-11-07T11:56:01.942" v="190"/>
        <pc:sldMkLst>
          <pc:docMk/>
          <pc:sldMk cId="709698134" sldId="321"/>
        </pc:sldMkLst>
      </pc:sldChg>
      <pc:sldChg chg="del ord">
        <pc:chgData name="Duff, Margaret (STFC,RAL,SC)" userId="S::margaret.duff@stfc.ac.uk::839782f5-bb6f-4c22-b75b-c99f25aad36b" providerId="AD" clId="Web-{955C8D2C-EB49-4822-AE76-4E9F2E57CCFF}" dt="2023-11-07T11:49:33.885" v="96"/>
        <pc:sldMkLst>
          <pc:docMk/>
          <pc:sldMk cId="3215950481" sldId="339"/>
        </pc:sldMkLst>
      </pc:sldChg>
      <pc:sldChg chg="del ord">
        <pc:chgData name="Duff, Margaret (STFC,RAL,SC)" userId="S::margaret.duff@stfc.ac.uk::839782f5-bb6f-4c22-b75b-c99f25aad36b" providerId="AD" clId="Web-{955C8D2C-EB49-4822-AE76-4E9F2E57CCFF}" dt="2023-11-07T11:49:33.885" v="95"/>
        <pc:sldMkLst>
          <pc:docMk/>
          <pc:sldMk cId="2962558132" sldId="340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52" v="104"/>
        <pc:sldMkLst>
          <pc:docMk/>
          <pc:sldMk cId="1876929625" sldId="342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101"/>
        <pc:sldMkLst>
          <pc:docMk/>
          <pc:sldMk cId="2806221271" sldId="343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100"/>
        <pc:sldMkLst>
          <pc:docMk/>
          <pc:sldMk cId="1647118429" sldId="345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23.798" v="72"/>
        <pc:sldMkLst>
          <pc:docMk/>
          <pc:sldMk cId="4003111856" sldId="346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32.485" v="73"/>
        <pc:sldMkLst>
          <pc:docMk/>
          <pc:sldMk cId="1175415" sldId="34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99"/>
        <pc:sldMkLst>
          <pc:docMk/>
          <pc:sldMk cId="801738685" sldId="349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1"/>
        <pc:sldMkLst>
          <pc:docMk/>
          <pc:sldMk cId="3169530331" sldId="357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58"/>
        <pc:sldMkLst>
          <pc:docMk/>
          <pc:sldMk cId="1784964088" sldId="35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28" v="57"/>
        <pc:sldMkLst>
          <pc:docMk/>
          <pc:sldMk cId="1134559359" sldId="389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59"/>
        <pc:sldMkLst>
          <pc:docMk/>
          <pc:sldMk cId="2484270731" sldId="750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28" v="56"/>
        <pc:sldMkLst>
          <pc:docMk/>
          <pc:sldMk cId="923306174" sldId="766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1:26.748" v="121"/>
        <pc:sldMkLst>
          <pc:docMk/>
          <pc:sldMk cId="3532649780" sldId="770"/>
        </pc:sldMkLst>
      </pc:sldChg>
      <pc:sldChg chg="modSp del">
        <pc:chgData name="Duff, Margaret (STFC,RAL,SC)" userId="S::margaret.duff@stfc.ac.uk::839782f5-bb6f-4c22-b75b-c99f25aad36b" providerId="AD" clId="Web-{955C8D2C-EB49-4822-AE76-4E9F2E57CCFF}" dt="2023-11-07T11:55:40.098" v="187"/>
        <pc:sldMkLst>
          <pc:docMk/>
          <pc:sldMk cId="2084855242" sldId="771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3"/>
        <pc:sldMkLst>
          <pc:docMk/>
          <pc:sldMk cId="2620618278" sldId="774"/>
        </pc:sldMkLst>
      </pc:sldChg>
      <pc:sldChg chg="delSp modSp">
        <pc:chgData name="Duff, Margaret (STFC,RAL,SC)" userId="S::margaret.duff@stfc.ac.uk::839782f5-bb6f-4c22-b75b-c99f25aad36b" providerId="AD" clId="Web-{955C8D2C-EB49-4822-AE76-4E9F2E57CCFF}" dt="2023-11-07T12:04:54.270" v="212" actId="20577"/>
        <pc:sldMkLst>
          <pc:docMk/>
          <pc:sldMk cId="4107322322" sldId="781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39.052" v="251" actId="20577"/>
        <pc:sldMkLst>
          <pc:docMk/>
          <pc:sldMk cId="1135626571" sldId="791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48.193" v="254" actId="20577"/>
        <pc:sldMkLst>
          <pc:docMk/>
          <pc:sldMk cId="2425224505" sldId="792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27.240" v="248" actId="20577"/>
        <pc:sldMkLst>
          <pc:docMk/>
          <pc:sldMk cId="1835200906" sldId="794"/>
        </pc:sldMkLst>
      </pc:sldChg>
      <pc:sldChg chg="addSp modSp new">
        <pc:chgData name="Duff, Margaret (STFC,RAL,SC)" userId="S::margaret.duff@stfc.ac.uk::839782f5-bb6f-4c22-b75b-c99f25aad36b" providerId="AD" clId="Web-{955C8D2C-EB49-4822-AE76-4E9F2E57CCFF}" dt="2023-11-07T11:41:47.842" v="12" actId="20577"/>
        <pc:sldMkLst>
          <pc:docMk/>
          <pc:sldMk cId="3080542817" sldId="797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344" v="64"/>
        <pc:sldMkLst>
          <pc:docMk/>
          <pc:sldMk cId="758951456" sldId="798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532" v="65"/>
        <pc:sldMkLst>
          <pc:docMk/>
          <pc:sldMk cId="1135023031" sldId="799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672" v="66"/>
        <pc:sldMkLst>
          <pc:docMk/>
          <pc:sldMk cId="566869210" sldId="800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891" v="67"/>
        <pc:sldMkLst>
          <pc:docMk/>
          <pc:sldMk cId="3024893512" sldId="801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094" v="68"/>
        <pc:sldMkLst>
          <pc:docMk/>
          <pc:sldMk cId="2760726730" sldId="802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297" v="69"/>
        <pc:sldMkLst>
          <pc:docMk/>
          <pc:sldMk cId="3509389074" sldId="803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500" v="70"/>
        <pc:sldMkLst>
          <pc:docMk/>
          <pc:sldMk cId="3415041037" sldId="804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610" v="71"/>
        <pc:sldMkLst>
          <pc:docMk/>
          <pc:sldMk cId="599557387" sldId="805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36.032" v="74"/>
        <pc:sldMkLst>
          <pc:docMk/>
          <pc:sldMk cId="1738821282" sldId="806"/>
        </pc:sldMkLst>
      </pc:sldChg>
      <pc:sldChg chg="delSp modSp add replId delAnim">
        <pc:chgData name="Duff, Margaret (STFC,RAL,SC)" userId="S::margaret.duff@stfc.ac.uk::839782f5-bb6f-4c22-b75b-c99f25aad36b" providerId="AD" clId="Web-{955C8D2C-EB49-4822-AE76-4E9F2E57CCFF}" dt="2023-11-07T11:48:32.103" v="92" actId="20577"/>
        <pc:sldMkLst>
          <pc:docMk/>
          <pc:sldMk cId="1534852954" sldId="807"/>
        </pc:sldMkLst>
      </pc:sldChg>
      <pc:sldChg chg="add del">
        <pc:chgData name="Duff, Margaret (STFC,RAL,SC)" userId="S::margaret.duff@stfc.ac.uk::839782f5-bb6f-4c22-b75b-c99f25aad36b" providerId="AD" clId="Web-{955C8D2C-EB49-4822-AE76-4E9F2E57CCFF}" dt="2023-11-07T11:44:13.346" v="80"/>
        <pc:sldMkLst>
          <pc:docMk/>
          <pc:sldMk cId="3807097336" sldId="807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9:40.792" v="97"/>
        <pc:sldMkLst>
          <pc:docMk/>
          <pc:sldMk cId="2090917882" sldId="808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9:40.964" v="98"/>
        <pc:sldMkLst>
          <pc:docMk/>
          <pc:sldMk cId="3725889036" sldId="809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371" v="105"/>
        <pc:sldMkLst>
          <pc:docMk/>
          <pc:sldMk cId="969883739" sldId="810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527" v="106"/>
        <pc:sldMkLst>
          <pc:docMk/>
          <pc:sldMk cId="1134103429" sldId="811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637" v="107"/>
        <pc:sldMkLst>
          <pc:docMk/>
          <pc:sldMk cId="868630996" sldId="812"/>
        </pc:sldMkLst>
      </pc:sldChg>
      <pc:sldChg chg="modSp new">
        <pc:chgData name="Duff, Margaret (STFC,RAL,SC)" userId="S::margaret.duff@stfc.ac.uk::839782f5-bb6f-4c22-b75b-c99f25aad36b" providerId="AD" clId="Web-{955C8D2C-EB49-4822-AE76-4E9F2E57CCFF}" dt="2023-11-07T11:50:54.794" v="110" actId="20577"/>
        <pc:sldMkLst>
          <pc:docMk/>
          <pc:sldMk cId="3343296198" sldId="813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1:30.732" v="122"/>
        <pc:sldMkLst>
          <pc:docMk/>
          <pc:sldMk cId="1721883475" sldId="814"/>
        </pc:sldMkLst>
      </pc:sldChg>
      <pc:sldChg chg="modSp new">
        <pc:chgData name="Duff, Margaret (STFC,RAL,SC)" userId="S::margaret.duff@stfc.ac.uk::839782f5-bb6f-4c22-b75b-c99f25aad36b" providerId="AD" clId="Web-{955C8D2C-EB49-4822-AE76-4E9F2E57CCFF}" dt="2023-11-07T11:55:48.879" v="189" actId="20577"/>
        <pc:sldMkLst>
          <pc:docMk/>
          <pc:sldMk cId="1375226362" sldId="815"/>
        </pc:sldMkLst>
      </pc:sldChg>
      <pc:sldChg chg="add del">
        <pc:chgData name="Duff, Margaret (STFC,RAL,SC)" userId="S::margaret.duff@stfc.ac.uk::839782f5-bb6f-4c22-b75b-c99f25aad36b" providerId="AD" clId="Web-{955C8D2C-EB49-4822-AE76-4E9F2E57CCFF}" dt="2023-11-07T11:54:51.065" v="144"/>
        <pc:sldMkLst>
          <pc:docMk/>
          <pc:sldMk cId="3072703550" sldId="816"/>
        </pc:sldMkLst>
      </pc:sldChg>
    </pc:docChg>
  </pc:docChgLst>
  <pc:docChgLst>
    <pc:chgData name="Duff, Margaret (STFC,RAL,SC)" userId="S::margaret.duff@stfc.ac.uk::839782f5-bb6f-4c22-b75b-c99f25aad36b" providerId="AD" clId="Web-{A964E071-DF5A-A5BC-A3CF-97DC6804C2C9}"/>
    <pc:docChg chg="modSld sldOrd">
      <pc:chgData name="Duff, Margaret (STFC,RAL,SC)" userId="S::margaret.duff@stfc.ac.uk::839782f5-bb6f-4c22-b75b-c99f25aad36b" providerId="AD" clId="Web-{A964E071-DF5A-A5BC-A3CF-97DC6804C2C9}" dt="2024-10-29T10:23:45.037" v="6"/>
      <pc:docMkLst>
        <pc:docMk/>
      </pc:docMkLst>
      <pc:sldChg chg="delSp modSp delAnim">
        <pc:chgData name="Duff, Margaret (STFC,RAL,SC)" userId="S::margaret.duff@stfc.ac.uk::839782f5-bb6f-4c22-b75b-c99f25aad36b" providerId="AD" clId="Web-{A964E071-DF5A-A5BC-A3CF-97DC6804C2C9}" dt="2024-10-29T10:21:55.095" v="3" actId="1076"/>
        <pc:sldMkLst>
          <pc:docMk/>
          <pc:sldMk cId="3048102348" sldId="338"/>
        </pc:sldMkLst>
        <pc:spChg chg="mod">
          <ac:chgData name="Duff, Margaret (STFC,RAL,SC)" userId="S::margaret.duff@stfc.ac.uk::839782f5-bb6f-4c22-b75b-c99f25aad36b" providerId="AD" clId="Web-{A964E071-DF5A-A5BC-A3CF-97DC6804C2C9}" dt="2024-10-29T10:21:55.095" v="3" actId="1076"/>
          <ac:spMkLst>
            <pc:docMk/>
            <pc:sldMk cId="3048102348" sldId="338"/>
            <ac:spMk id="8" creationId="{AA0863FD-831E-BCE0-05F1-66E216230CCB}"/>
          </ac:spMkLst>
        </pc:spChg>
        <pc:spChg chg="del">
          <ac:chgData name="Duff, Margaret (STFC,RAL,SC)" userId="S::margaret.duff@stfc.ac.uk::839782f5-bb6f-4c22-b75b-c99f25aad36b" providerId="AD" clId="Web-{A964E071-DF5A-A5BC-A3CF-97DC6804C2C9}" dt="2024-10-29T10:21:41.173" v="0"/>
          <ac:spMkLst>
            <pc:docMk/>
            <pc:sldMk cId="3048102348" sldId="338"/>
            <ac:spMk id="15" creationId="{CCCC21B4-19FE-FCE5-86DF-9476372037E8}"/>
          </ac:spMkLst>
        </pc:spChg>
        <pc:picChg chg="mod">
          <ac:chgData name="Duff, Margaret (STFC,RAL,SC)" userId="S::margaret.duff@stfc.ac.uk::839782f5-bb6f-4c22-b75b-c99f25aad36b" providerId="AD" clId="Web-{A964E071-DF5A-A5BC-A3CF-97DC6804C2C9}" dt="2024-10-29T10:21:55.080" v="1" actId="1076"/>
          <ac:picMkLst>
            <pc:docMk/>
            <pc:sldMk cId="3048102348" sldId="338"/>
            <ac:picMk id="6" creationId="{1E3F18EC-60C5-D169-5169-0DD09C752B6A}"/>
          </ac:picMkLst>
        </pc:picChg>
        <pc:picChg chg="mod">
          <ac:chgData name="Duff, Margaret (STFC,RAL,SC)" userId="S::margaret.duff@stfc.ac.uk::839782f5-bb6f-4c22-b75b-c99f25aad36b" providerId="AD" clId="Web-{A964E071-DF5A-A5BC-A3CF-97DC6804C2C9}" dt="2024-10-29T10:21:55.080" v="2" actId="1076"/>
          <ac:picMkLst>
            <pc:docMk/>
            <pc:sldMk cId="3048102348" sldId="338"/>
            <ac:picMk id="7" creationId="{F2887022-7EAA-3BFB-4D67-5A4C6130B1B6}"/>
          </ac:picMkLst>
        </pc:picChg>
      </pc:sldChg>
      <pc:sldChg chg="ord">
        <pc:chgData name="Duff, Margaret (STFC,RAL,SC)" userId="S::margaret.duff@stfc.ac.uk::839782f5-bb6f-4c22-b75b-c99f25aad36b" providerId="AD" clId="Web-{A964E071-DF5A-A5BC-A3CF-97DC6804C2C9}" dt="2024-10-29T10:23:45.037" v="6"/>
        <pc:sldMkLst>
          <pc:docMk/>
          <pc:sldMk cId="1035526561" sldId="870"/>
        </pc:sldMkLst>
      </pc:sldChg>
      <pc:sldChg chg="ord">
        <pc:chgData name="Duff, Margaret (STFC,RAL,SC)" userId="S::margaret.duff@stfc.ac.uk::839782f5-bb6f-4c22-b75b-c99f25aad36b" providerId="AD" clId="Web-{A964E071-DF5A-A5BC-A3CF-97DC6804C2C9}" dt="2024-10-29T10:23:45.037" v="5"/>
        <pc:sldMkLst>
          <pc:docMk/>
          <pc:sldMk cId="3616831527" sldId="876"/>
        </pc:sldMkLst>
      </pc:sldChg>
      <pc:sldChg chg="ord">
        <pc:chgData name="Duff, Margaret (STFC,RAL,SC)" userId="S::margaret.duff@stfc.ac.uk::839782f5-bb6f-4c22-b75b-c99f25aad36b" providerId="AD" clId="Web-{A964E071-DF5A-A5BC-A3CF-97DC6804C2C9}" dt="2024-10-29T10:23:45.037" v="4"/>
        <pc:sldMkLst>
          <pc:docMk/>
          <pc:sldMk cId="2398596031" sldId="878"/>
        </pc:sldMkLst>
      </pc:sldChg>
    </pc:docChg>
  </pc:docChgLst>
  <pc:docChgLst>
    <pc:chgData name="Duff, Margaret (STFC,RAL,SC)" userId="S::margaret.duff@stfc.ac.uk::839782f5-bb6f-4c22-b75b-c99f25aad36b" providerId="AD" clId="Web-{3398C619-B60F-ADC6-791E-B8671A201901}"/>
    <pc:docChg chg="addSld delSld modSld sldOrd">
      <pc:chgData name="Duff, Margaret (STFC,RAL,SC)" userId="S::margaret.duff@stfc.ac.uk::839782f5-bb6f-4c22-b75b-c99f25aad36b" providerId="AD" clId="Web-{3398C619-B60F-ADC6-791E-B8671A201901}" dt="2024-04-25T12:27:24.502" v="126"/>
      <pc:docMkLst>
        <pc:docMk/>
      </pc:docMkLst>
      <pc:sldChg chg="addSp modSp ord">
        <pc:chgData name="Duff, Margaret (STFC,RAL,SC)" userId="S::margaret.duff@stfc.ac.uk::839782f5-bb6f-4c22-b75b-c99f25aad36b" providerId="AD" clId="Web-{3398C619-B60F-ADC6-791E-B8671A201901}" dt="2024-04-25T12:20:51.708" v="95"/>
        <pc:sldMkLst>
          <pc:docMk/>
          <pc:sldMk cId="92829161" sldId="350"/>
        </pc:sldMkLst>
      </pc:sldChg>
      <pc:sldChg chg="add del ord">
        <pc:chgData name="Duff, Margaret (STFC,RAL,SC)" userId="S::margaret.duff@stfc.ac.uk::839782f5-bb6f-4c22-b75b-c99f25aad36b" providerId="AD" clId="Web-{3398C619-B60F-ADC6-791E-B8671A201901}" dt="2024-04-25T12:17:16.842" v="84"/>
        <pc:sldMkLst>
          <pc:docMk/>
          <pc:sldMk cId="969883739" sldId="810"/>
        </pc:sldMkLst>
      </pc:sldChg>
      <pc:sldChg chg="modSp ord">
        <pc:chgData name="Duff, Margaret (STFC,RAL,SC)" userId="S::margaret.duff@stfc.ac.uk::839782f5-bb6f-4c22-b75b-c99f25aad36b" providerId="AD" clId="Web-{3398C619-B60F-ADC6-791E-B8671A201901}" dt="2024-04-25T12:07:40.026" v="61" actId="20577"/>
        <pc:sldMkLst>
          <pc:docMk/>
          <pc:sldMk cId="4277827781" sldId="834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7:24.502" v="126"/>
        <pc:sldMkLst>
          <pc:docMk/>
          <pc:sldMk cId="205754615" sldId="869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3:53.761" v="124" actId="20577"/>
        <pc:sldMkLst>
          <pc:docMk/>
          <pc:sldMk cId="1035526561" sldId="870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3:56.121" v="125"/>
        <pc:sldMkLst>
          <pc:docMk/>
          <pc:sldMk cId="2031813000" sldId="871"/>
        </pc:sldMkLst>
      </pc:sldChg>
    </pc:docChg>
  </pc:docChgLst>
  <pc:docChgLst>
    <pc:chgData name="Jakob Sauer Jørgensen" userId="S::jakj_dtu.dk#ext#@stfc365.onmicrosoft.com::b0f58837-fca4-402b-8187-4e7ec32defa3" providerId="AD" clId="Web-{3E7947D0-9296-4EC4-8DB4-E4E5D7A0BD26}"/>
    <pc:docChg chg="modSld">
      <pc:chgData name="Jakob Sauer Jørgensen" userId="S::jakj_dtu.dk#ext#@stfc365.onmicrosoft.com::b0f58837-fca4-402b-8187-4e7ec32defa3" providerId="AD" clId="Web-{3E7947D0-9296-4EC4-8DB4-E4E5D7A0BD26}" dt="2023-03-23T10:29:45.587" v="2" actId="1076"/>
      <pc:docMkLst>
        <pc:docMk/>
      </pc:docMkLst>
      <pc:sldChg chg="modSp">
        <pc:chgData name="Jakob Sauer Jørgensen" userId="S::jakj_dtu.dk#ext#@stfc365.onmicrosoft.com::b0f58837-fca4-402b-8187-4e7ec32defa3" providerId="AD" clId="Web-{3E7947D0-9296-4EC4-8DB4-E4E5D7A0BD26}" dt="2023-03-23T10:29:45.587" v="2" actId="1076"/>
        <pc:sldMkLst>
          <pc:docMk/>
          <pc:sldMk cId="259292857" sldId="768"/>
        </pc:sldMkLst>
      </pc:sldChg>
    </pc:docChg>
  </pc:docChgLst>
  <pc:docChgLst>
    <pc:chgData name="Duff, Margaret (STFC,RAL,SC)" userId="839782f5-bb6f-4c22-b75b-c99f25aad36b" providerId="ADAL" clId="{3F503C16-DE27-4415-8784-3CF8339B1A2B}"/>
    <pc:docChg chg="custSel modSld modMainMaster">
      <pc:chgData name="Duff, Margaret (STFC,RAL,SC)" userId="839782f5-bb6f-4c22-b75b-c99f25aad36b" providerId="ADAL" clId="{3F503C16-DE27-4415-8784-3CF8339B1A2B}" dt="2023-07-31T10:43:23.311" v="7" actId="478"/>
      <pc:docMkLst>
        <pc:docMk/>
      </pc:docMkLst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853836374" sldId="25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66088289" sldId="25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99926614" sldId="26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202922125" sldId="26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88552133" sldId="26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896057714" sldId="26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273834486" sldId="26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569785579" sldId="26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66732279" sldId="26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733684000" sldId="26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30549745" sldId="27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86322705" sldId="27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55179809" sldId="27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50594668" sldId="27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861739645" sldId="27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20012591" sldId="28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47685791" sldId="288"/>
        </pc:sldMkLst>
      </pc:sldChg>
      <pc:sldChg chg="delSp modSp mod">
        <pc:chgData name="Duff, Margaret (STFC,RAL,SC)" userId="839782f5-bb6f-4c22-b75b-c99f25aad36b" providerId="ADAL" clId="{3F503C16-DE27-4415-8784-3CF8339B1A2B}" dt="2023-07-31T10:43:23.311" v="7" actId="478"/>
        <pc:sldMkLst>
          <pc:docMk/>
          <pc:sldMk cId="722261796" sldId="289"/>
        </pc:sldMkLst>
      </pc:sldChg>
      <pc:sldChg chg="delSp modSp mod">
        <pc:chgData name="Duff, Margaret (STFC,RAL,SC)" userId="839782f5-bb6f-4c22-b75b-c99f25aad36b" providerId="ADAL" clId="{3F503C16-DE27-4415-8784-3CF8339B1A2B}" dt="2023-07-31T10:43:19.847" v="6" actId="478"/>
        <pc:sldMkLst>
          <pc:docMk/>
          <pc:sldMk cId="2122358734" sldId="290"/>
        </pc:sldMkLst>
      </pc:sldChg>
      <pc:sldChg chg="delSp modSp mod">
        <pc:chgData name="Duff, Margaret (STFC,RAL,SC)" userId="839782f5-bb6f-4c22-b75b-c99f25aad36b" providerId="ADAL" clId="{3F503C16-DE27-4415-8784-3CF8339B1A2B}" dt="2023-07-31T10:43:14.504" v="5" actId="478"/>
        <pc:sldMkLst>
          <pc:docMk/>
          <pc:sldMk cId="2771976260" sldId="291"/>
        </pc:sldMkLst>
      </pc:sldChg>
      <pc:sldChg chg="delSp modSp mod">
        <pc:chgData name="Duff, Margaret (STFC,RAL,SC)" userId="839782f5-bb6f-4c22-b75b-c99f25aad36b" providerId="ADAL" clId="{3F503C16-DE27-4415-8784-3CF8339B1A2B}" dt="2023-07-31T10:43:11.399" v="4" actId="478"/>
        <pc:sldMkLst>
          <pc:docMk/>
          <pc:sldMk cId="367871311" sldId="292"/>
        </pc:sldMkLst>
      </pc:sldChg>
      <pc:sldChg chg="delSp modSp mod">
        <pc:chgData name="Duff, Margaret (STFC,RAL,SC)" userId="839782f5-bb6f-4c22-b75b-c99f25aad36b" providerId="ADAL" clId="{3F503C16-DE27-4415-8784-3CF8339B1A2B}" dt="2023-07-31T10:43:07.823" v="3" actId="478"/>
        <pc:sldMkLst>
          <pc:docMk/>
          <pc:sldMk cId="3708404599" sldId="293"/>
        </pc:sldMkLst>
      </pc:sldChg>
      <pc:sldChg chg="delSp modSp mod">
        <pc:chgData name="Duff, Margaret (STFC,RAL,SC)" userId="839782f5-bb6f-4c22-b75b-c99f25aad36b" providerId="ADAL" clId="{3F503C16-DE27-4415-8784-3CF8339B1A2B}" dt="2023-07-31T10:43:04.255" v="2" actId="478"/>
        <pc:sldMkLst>
          <pc:docMk/>
          <pc:sldMk cId="1844826816" sldId="294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512998721" sldId="29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56785333" sldId="29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1558097637" sldId="29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007636007" sldId="29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14682904" sldId="30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901214849" sldId="30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40373941" sldId="30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575222778" sldId="30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53049673" sldId="30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601543669" sldId="306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82365995" sldId="33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643589911" sldId="33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38899647" sldId="336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596707146" sldId="33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048102348" sldId="338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215950481" sldId="339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2962558132" sldId="340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503408057" sldId="341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1876929625" sldId="34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06221271" sldId="34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647118429" sldId="34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175415" sldId="348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801738685" sldId="34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348494472" sldId="35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144806008" sldId="35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501653768" sldId="355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114374083" sldId="35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4197616480" sldId="35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613393635" sldId="76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307894498" sldId="771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2391456344" sldId="77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496876224" sldId="77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018324796" sldId="77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824461180" sldId="77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1295435" sldId="778"/>
        </pc:sldMkLst>
      </pc:sldChg>
      <pc:sldMasterChg chg="modSldLayout">
        <pc:chgData name="Duff, Margaret (STFC,RAL,SC)" userId="839782f5-bb6f-4c22-b75b-c99f25aad36b" providerId="ADAL" clId="{3F503C16-DE27-4415-8784-3CF8339B1A2B}" dt="2023-07-31T10:42:18.890" v="0"/>
        <pc:sldMasterMkLst>
          <pc:docMk/>
          <pc:sldMasterMk cId="1691174028" sldId="2147483678"/>
        </pc:sldMasterMkLst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572829835" sldId="2147483649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754651230" sldId="2147483651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398452078" sldId="2147483652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46689382" sldId="2147483653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192225330" sldId="2147483654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641473442" sldId="2147483655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220885470" sldId="2147483656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953078824" sldId="2147483657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919451519" sldId="2147483658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082050904" sldId="2147483659"/>
          </pc:sldLayoutMkLst>
        </pc:sldLayoutChg>
      </pc:sldMasterChg>
      <pc:sldMasterChg chg="modSp modSldLayout">
        <pc:chgData name="Duff, Margaret (STFC,RAL,SC)" userId="839782f5-bb6f-4c22-b75b-c99f25aad36b" providerId="ADAL" clId="{3F503C16-DE27-4415-8784-3CF8339B1A2B}" dt="2023-07-31T10:42:42.659" v="1"/>
        <pc:sldMasterMkLst>
          <pc:docMk/>
          <pc:sldMasterMk cId="1691174028" sldId="2147483681"/>
        </pc:sldMasterMkLst>
        <pc:sldLayoutChg chg="modSp">
          <pc:chgData name="Duff, Margaret (STFC,RAL,SC)" userId="839782f5-bb6f-4c22-b75b-c99f25aad36b" providerId="ADAL" clId="{3F503C16-DE27-4415-8784-3CF8339B1A2B}" dt="2023-07-31T10:42:42.659" v="1"/>
          <pc:sldLayoutMkLst>
            <pc:docMk/>
            <pc:sldMasterMk cId="1691174028" sldId="2147483681"/>
            <pc:sldLayoutMk cId="2192225330" sldId="2147483682"/>
          </pc:sldLayoutMkLst>
        </pc:sldLayoutChg>
      </pc:sldMasterChg>
    </pc:docChg>
  </pc:docChgLst>
  <pc:docChgLst>
    <pc:chgData name="Jakob Sauer Jørgensen" userId="S::jakj_dtu.dk#ext#@stfc365.onmicrosoft.com::b0f58837-fca4-402b-8187-4e7ec32defa3" providerId="AD" clId="Web-{8E656BAE-735A-CF51-D68A-3A673D5A8261}"/>
    <pc:docChg chg="addSld delSld modSld">
      <pc:chgData name="Jakob Sauer Jørgensen" userId="S::jakj_dtu.dk#ext#@stfc365.onmicrosoft.com::b0f58837-fca4-402b-8187-4e7ec32defa3" providerId="AD" clId="Web-{8E656BAE-735A-CF51-D68A-3A673D5A8261}" dt="2023-09-04T08:18:23.919" v="23"/>
      <pc:docMkLst>
        <pc:docMk/>
      </pc:docMkLst>
      <pc:sldChg chg="modSp">
        <pc:chgData name="Jakob Sauer Jørgensen" userId="S::jakj_dtu.dk#ext#@stfc365.onmicrosoft.com::b0f58837-fca4-402b-8187-4e7ec32defa3" providerId="AD" clId="Web-{8E656BAE-735A-CF51-D68A-3A673D5A8261}" dt="2023-09-04T08:17:49.137" v="19" actId="20577"/>
        <pc:sldMkLst>
          <pc:docMk/>
          <pc:sldMk cId="3257381173" sldId="256"/>
        </pc:sldMkLst>
      </pc:sldChg>
      <pc:sldChg chg="del">
        <pc:chgData name="Jakob Sauer Jørgensen" userId="S::jakj_dtu.dk#ext#@stfc365.onmicrosoft.com::b0f58837-fca4-402b-8187-4e7ec32defa3" providerId="AD" clId="Web-{8E656BAE-735A-CF51-D68A-3A673D5A8261}" dt="2023-09-04T08:18:17.184" v="21"/>
        <pc:sldMkLst>
          <pc:docMk/>
          <pc:sldMk cId="3496876224" sldId="775"/>
        </pc:sldMkLst>
      </pc:sldChg>
      <pc:sldChg chg="del">
        <pc:chgData name="Jakob Sauer Jørgensen" userId="S::jakj_dtu.dk#ext#@stfc365.onmicrosoft.com::b0f58837-fca4-402b-8187-4e7ec32defa3" providerId="AD" clId="Web-{8E656BAE-735A-CF51-D68A-3A673D5A8261}" dt="2023-09-04T08:18:17.184" v="20"/>
        <pc:sldMkLst>
          <pc:docMk/>
          <pc:sldMk cId="2018324796" sldId="776"/>
        </pc:sldMkLst>
      </pc:sldChg>
      <pc:sldChg chg="modSp">
        <pc:chgData name="Jakob Sauer Jørgensen" userId="S::jakj_dtu.dk#ext#@stfc365.onmicrosoft.com::b0f58837-fca4-402b-8187-4e7ec32defa3" providerId="AD" clId="Web-{8E656BAE-735A-CF51-D68A-3A673D5A8261}" dt="2023-09-04T07:37:35.235" v="3" actId="20577"/>
        <pc:sldMkLst>
          <pc:docMk/>
          <pc:sldMk cId="3824461180" sldId="777"/>
        </pc:sldMkLst>
      </pc:sldChg>
      <pc:sldChg chg="add">
        <pc:chgData name="Jakob Sauer Jørgensen" userId="S::jakj_dtu.dk#ext#@stfc365.onmicrosoft.com::b0f58837-fca4-402b-8187-4e7ec32defa3" providerId="AD" clId="Web-{8E656BAE-735A-CF51-D68A-3A673D5A8261}" dt="2023-09-04T08:18:23.747" v="22"/>
        <pc:sldMkLst>
          <pc:docMk/>
          <pc:sldMk cId="3411690278" sldId="784"/>
        </pc:sldMkLst>
      </pc:sldChg>
      <pc:sldChg chg="add">
        <pc:chgData name="Jakob Sauer Jørgensen" userId="S::jakj_dtu.dk#ext#@stfc365.onmicrosoft.com::b0f58837-fca4-402b-8187-4e7ec32defa3" providerId="AD" clId="Web-{8E656BAE-735A-CF51-D68A-3A673D5A8261}" dt="2023-09-04T08:18:23.919" v="23"/>
        <pc:sldMkLst>
          <pc:docMk/>
          <pc:sldMk cId="3623952484" sldId="785"/>
        </pc:sldMkLst>
      </pc:sldChg>
    </pc:docChg>
  </pc:docChgLst>
  <pc:docChgLst>
    <pc:chgData name="Vidal, Franck (STFC,RAL,SC)" userId="S::franck.vidal@stfc.ac.uk::847fb7ff-037d-4146-8594-0fa15c55937c" providerId="AD" clId="Web-{C30CD08D-BA7F-DB24-0618-A08267564B75}"/>
    <pc:docChg chg="modSld">
      <pc:chgData name="Vidal, Franck (STFC,RAL,SC)" userId="S::franck.vidal@stfc.ac.uk::847fb7ff-037d-4146-8594-0fa15c55937c" providerId="AD" clId="Web-{C30CD08D-BA7F-DB24-0618-A08267564B75}" dt="2023-11-13T09:07:31.964" v="4" actId="20577"/>
      <pc:docMkLst>
        <pc:docMk/>
      </pc:docMkLst>
      <pc:sldChg chg="modSp">
        <pc:chgData name="Vidal, Franck (STFC,RAL,SC)" userId="S::franck.vidal@stfc.ac.uk::847fb7ff-037d-4146-8594-0fa15c55937c" providerId="AD" clId="Web-{C30CD08D-BA7F-DB24-0618-A08267564B75}" dt="2023-11-13T09:07:31.964" v="4" actId="20577"/>
        <pc:sldMkLst>
          <pc:docMk/>
          <pc:sldMk cId="1534852954" sldId="807"/>
        </pc:sldMkLst>
      </pc:sldChg>
    </pc:docChg>
  </pc:docChgLst>
  <pc:docChgLst>
    <pc:chgData name="Vidal, Franck (STFC,DL,SC)" userId="S::franck.vidal@stfc.ac.uk::847fb7ff-037d-4146-8594-0fa15c55937c" providerId="AD" clId="Web-{360F5D22-944B-1F52-5CDC-60F338A862E0}"/>
    <pc:docChg chg="addSld delSld modSld sldOrd">
      <pc:chgData name="Vidal, Franck (STFC,DL,SC)" userId="S::franck.vidal@stfc.ac.uk::847fb7ff-037d-4146-8594-0fa15c55937c" providerId="AD" clId="Web-{360F5D22-944B-1F52-5CDC-60F338A862E0}" dt="2024-04-25T11:34:59.888" v="802" actId="1076"/>
      <pc:docMkLst>
        <pc:docMk/>
      </pc:docMkLst>
      <pc:sldChg chg="addSp delSp modSp new">
        <pc:chgData name="Vidal, Franck (STFC,DL,SC)" userId="S::franck.vidal@stfc.ac.uk::847fb7ff-037d-4146-8594-0fa15c55937c" providerId="AD" clId="Web-{360F5D22-944B-1F52-5CDC-60F338A862E0}" dt="2024-04-25T11:29:45.006" v="740" actId="1076"/>
        <pc:sldMkLst>
          <pc:docMk/>
          <pc:sldMk cId="248627966" sldId="861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4:01.338" v="16"/>
        <pc:sldMkLst>
          <pc:docMk/>
          <pc:sldMk cId="2356466869" sldId="862"/>
        </pc:sldMkLst>
      </pc:sldChg>
      <pc:sldChg chg="modSp new del">
        <pc:chgData name="Vidal, Franck (STFC,DL,SC)" userId="S::franck.vidal@stfc.ac.uk::847fb7ff-037d-4146-8594-0fa15c55937c" providerId="AD" clId="Web-{360F5D22-944B-1F52-5CDC-60F338A862E0}" dt="2024-04-25T11:29:29.130" v="739"/>
        <pc:sldMkLst>
          <pc:docMk/>
          <pc:sldMk cId="2516605185" sldId="863"/>
        </pc:sldMkLst>
      </pc:sldChg>
      <pc:sldChg chg="addSp delSp modSp new del">
        <pc:chgData name="Vidal, Franck (STFC,DL,SC)" userId="S::franck.vidal@stfc.ac.uk::847fb7ff-037d-4146-8594-0fa15c55937c" providerId="AD" clId="Web-{360F5D22-944B-1F52-5CDC-60F338A862E0}" dt="2024-04-25T10:49:02.296" v="148"/>
        <pc:sldMkLst>
          <pc:docMk/>
          <pc:sldMk cId="2584350670" sldId="864"/>
        </pc:sldMkLst>
      </pc:sldChg>
      <pc:sldChg chg="addSp delSp modSp add replId">
        <pc:chgData name="Vidal, Franck (STFC,DL,SC)" userId="S::franck.vidal@stfc.ac.uk::847fb7ff-037d-4146-8594-0fa15c55937c" providerId="AD" clId="Web-{360F5D22-944B-1F52-5CDC-60F338A862E0}" dt="2024-04-25T11:30:03.772" v="741" actId="14100"/>
        <pc:sldMkLst>
          <pc:docMk/>
          <pc:sldMk cId="397270944" sldId="865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7:42.170" v="72"/>
        <pc:sldMkLst>
          <pc:docMk/>
          <pc:sldMk cId="3027793733" sldId="865"/>
        </pc:sldMkLst>
      </pc:sldChg>
      <pc:sldChg chg="addSp delSp modSp add ord replId">
        <pc:chgData name="Vidal, Franck (STFC,DL,SC)" userId="S::franck.vidal@stfc.ac.uk::847fb7ff-037d-4146-8594-0fa15c55937c" providerId="AD" clId="Web-{360F5D22-944B-1F52-5CDC-60F338A862E0}" dt="2024-04-25T11:34:21.871" v="799"/>
        <pc:sldMkLst>
          <pc:docMk/>
          <pc:sldMk cId="700109531" sldId="866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7:36.530" v="69"/>
        <pc:sldMkLst>
          <pc:docMk/>
          <pc:sldMk cId="3882724863" sldId="866"/>
        </pc:sldMkLst>
      </pc:sldChg>
      <pc:sldChg chg="delSp modSp add ord replId">
        <pc:chgData name="Vidal, Franck (STFC,DL,SC)" userId="S::franck.vidal@stfc.ac.uk::847fb7ff-037d-4146-8594-0fa15c55937c" providerId="AD" clId="Web-{360F5D22-944B-1F52-5CDC-60F338A862E0}" dt="2024-04-25T11:34:15.137" v="797" actId="1076"/>
        <pc:sldMkLst>
          <pc:docMk/>
          <pc:sldMk cId="1960236779" sldId="867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7.186" v="66"/>
        <pc:sldMkLst>
          <pc:docMk/>
          <pc:sldMk cId="3307072295" sldId="867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5.186" v="65"/>
        <pc:sldMkLst>
          <pc:docMk/>
          <pc:sldMk cId="1645745702" sldId="868"/>
        </pc:sldMkLst>
      </pc:sldChg>
      <pc:sldChg chg="addSp delSp modSp add mod replId modShow">
        <pc:chgData name="Vidal, Franck (STFC,DL,SC)" userId="S::franck.vidal@stfc.ac.uk::847fb7ff-037d-4146-8594-0fa15c55937c" providerId="AD" clId="Web-{360F5D22-944B-1F52-5CDC-60F338A862E0}" dt="2024-04-25T11:34:59.888" v="802" actId="1076"/>
        <pc:sldMkLst>
          <pc:docMk/>
          <pc:sldMk cId="1822128550" sldId="868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42.155" v="71"/>
        <pc:sldMkLst>
          <pc:docMk/>
          <pc:sldMk cId="1770972427" sldId="869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6.545" v="70"/>
        <pc:sldMkLst>
          <pc:docMk/>
          <pc:sldMk cId="1074966325" sldId="870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6.530" v="68"/>
        <pc:sldMkLst>
          <pc:docMk/>
          <pc:sldMk cId="3375012739" sldId="871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0.873" v="67"/>
        <pc:sldMkLst>
          <pc:docMk/>
          <pc:sldMk cId="3998267452" sldId="872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2.608" v="64"/>
        <pc:sldMkLst>
          <pc:docMk/>
          <pc:sldMk cId="1720268484" sldId="873"/>
        </pc:sldMkLst>
      </pc:sldChg>
    </pc:docChg>
  </pc:docChgLst>
  <pc:docChgLst>
    <pc:chgData name="Sugic, Danica (STFC,RAL,SC)" userId="18b8a02d-0b90-4c6a-bf26-35873d35e3a9" providerId="ADAL" clId="{C94A13E9-1C88-42B8-96B2-82849E0CF19F}"/>
    <pc:docChg chg="custSel modSld sldOrd">
      <pc:chgData name="Sugic, Danica (STFC,RAL,SC)" userId="18b8a02d-0b90-4c6a-bf26-35873d35e3a9" providerId="ADAL" clId="{C94A13E9-1C88-42B8-96B2-82849E0CF19F}" dt="2024-04-29T16:10:44.843" v="238"/>
      <pc:docMkLst>
        <pc:docMk/>
      </pc:docMkLst>
      <pc:sldChg chg="addSp delSp modSp mod">
        <pc:chgData name="Sugic, Danica (STFC,RAL,SC)" userId="18b8a02d-0b90-4c6a-bf26-35873d35e3a9" providerId="ADAL" clId="{C94A13E9-1C88-42B8-96B2-82849E0CF19F}" dt="2024-04-29T15:54:04.527" v="20"/>
        <pc:sldMkLst>
          <pc:docMk/>
          <pc:sldMk cId="853836374" sldId="258"/>
        </pc:sldMkLst>
      </pc:sldChg>
      <pc:sldChg chg="addSp delSp modSp mod">
        <pc:chgData name="Sugic, Danica (STFC,RAL,SC)" userId="18b8a02d-0b90-4c6a-bf26-35873d35e3a9" providerId="ADAL" clId="{C94A13E9-1C88-42B8-96B2-82849E0CF19F}" dt="2024-04-29T15:54:21.017" v="26"/>
        <pc:sldMkLst>
          <pc:docMk/>
          <pc:sldMk cId="2866088289" sldId="259"/>
        </pc:sldMkLst>
      </pc:sldChg>
      <pc:sldChg chg="addSp delSp modSp mod">
        <pc:chgData name="Sugic, Danica (STFC,RAL,SC)" userId="18b8a02d-0b90-4c6a-bf26-35873d35e3a9" providerId="ADAL" clId="{C94A13E9-1C88-42B8-96B2-82849E0CF19F}" dt="2024-04-29T15:54:29.606" v="30"/>
        <pc:sldMkLst>
          <pc:docMk/>
          <pc:sldMk cId="299926614" sldId="260"/>
        </pc:sldMkLst>
      </pc:sldChg>
      <pc:sldChg chg="addSp delSp modSp mod">
        <pc:chgData name="Sugic, Danica (STFC,RAL,SC)" userId="18b8a02d-0b90-4c6a-bf26-35873d35e3a9" providerId="ADAL" clId="{C94A13E9-1C88-42B8-96B2-82849E0CF19F}" dt="2024-04-29T15:54:33.712" v="32"/>
        <pc:sldMkLst>
          <pc:docMk/>
          <pc:sldMk cId="1202922125" sldId="262"/>
        </pc:sldMkLst>
      </pc:sldChg>
      <pc:sldChg chg="addSp delSp modSp mod">
        <pc:chgData name="Sugic, Danica (STFC,RAL,SC)" userId="18b8a02d-0b90-4c6a-bf26-35873d35e3a9" providerId="ADAL" clId="{C94A13E9-1C88-42B8-96B2-82849E0CF19F}" dt="2024-04-29T15:54:37.471" v="34"/>
        <pc:sldMkLst>
          <pc:docMk/>
          <pc:sldMk cId="2388552133" sldId="263"/>
        </pc:sldMkLst>
      </pc:sldChg>
      <pc:sldChg chg="addSp delSp modSp mod">
        <pc:chgData name="Sugic, Danica (STFC,RAL,SC)" userId="18b8a02d-0b90-4c6a-bf26-35873d35e3a9" providerId="ADAL" clId="{C94A13E9-1C88-42B8-96B2-82849E0CF19F}" dt="2024-04-29T15:54:41.376" v="36"/>
        <pc:sldMkLst>
          <pc:docMk/>
          <pc:sldMk cId="1896057714" sldId="264"/>
        </pc:sldMkLst>
      </pc:sldChg>
      <pc:sldChg chg="addSp delSp modSp mod">
        <pc:chgData name="Sugic, Danica (STFC,RAL,SC)" userId="18b8a02d-0b90-4c6a-bf26-35873d35e3a9" providerId="ADAL" clId="{C94A13E9-1C88-42B8-96B2-82849E0CF19F}" dt="2024-04-29T15:54:47.207" v="38"/>
        <pc:sldMkLst>
          <pc:docMk/>
          <pc:sldMk cId="3273834486" sldId="265"/>
        </pc:sldMkLst>
      </pc:sldChg>
      <pc:sldChg chg="addSp delSp modSp mod">
        <pc:chgData name="Sugic, Danica (STFC,RAL,SC)" userId="18b8a02d-0b90-4c6a-bf26-35873d35e3a9" providerId="ADAL" clId="{C94A13E9-1C88-42B8-96B2-82849E0CF19F}" dt="2024-04-29T15:54:52.191" v="40"/>
        <pc:sldMkLst>
          <pc:docMk/>
          <pc:sldMk cId="2569785579" sldId="266"/>
        </pc:sldMkLst>
      </pc:sldChg>
      <pc:sldChg chg="addSp delSp modSp mod">
        <pc:chgData name="Sugic, Danica (STFC,RAL,SC)" userId="18b8a02d-0b90-4c6a-bf26-35873d35e3a9" providerId="ADAL" clId="{C94A13E9-1C88-42B8-96B2-82849E0CF19F}" dt="2024-04-29T15:55:02.824" v="44"/>
        <pc:sldMkLst>
          <pc:docMk/>
          <pc:sldMk cId="3137224050" sldId="267"/>
        </pc:sldMkLst>
      </pc:sldChg>
      <pc:sldChg chg="addSp delSp modSp mod">
        <pc:chgData name="Sugic, Danica (STFC,RAL,SC)" userId="18b8a02d-0b90-4c6a-bf26-35873d35e3a9" providerId="ADAL" clId="{C94A13E9-1C88-42B8-96B2-82849E0CF19F}" dt="2024-04-29T15:59:06.787" v="99" actId="20577"/>
        <pc:sldMkLst>
          <pc:docMk/>
          <pc:sldMk cId="1074823422" sldId="268"/>
        </pc:sldMkLst>
      </pc:sldChg>
      <pc:sldChg chg="delSp mod">
        <pc:chgData name="Sugic, Danica (STFC,RAL,SC)" userId="18b8a02d-0b90-4c6a-bf26-35873d35e3a9" providerId="ADAL" clId="{C94A13E9-1C88-42B8-96B2-82849E0CF19F}" dt="2024-04-29T15:55:12.780" v="46" actId="478"/>
        <pc:sldMkLst>
          <pc:docMk/>
          <pc:sldMk cId="2330549745" sldId="270"/>
        </pc:sldMkLst>
      </pc:sldChg>
      <pc:sldChg chg="addSp delSp modSp mod">
        <pc:chgData name="Sugic, Danica (STFC,RAL,SC)" userId="18b8a02d-0b90-4c6a-bf26-35873d35e3a9" providerId="ADAL" clId="{C94A13E9-1C88-42B8-96B2-82849E0CF19F}" dt="2024-04-29T15:59:31.981" v="104"/>
        <pc:sldMkLst>
          <pc:docMk/>
          <pc:sldMk cId="1086322705" sldId="27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4.375" v="105"/>
        <pc:sldMkLst>
          <pc:docMk/>
          <pc:sldMk cId="2355179809" sldId="273"/>
        </pc:sldMkLst>
      </pc:sldChg>
      <pc:sldChg chg="addSp delSp modSp mod">
        <pc:chgData name="Sugic, Danica (STFC,RAL,SC)" userId="18b8a02d-0b90-4c6a-bf26-35873d35e3a9" providerId="ADAL" clId="{C94A13E9-1C88-42B8-96B2-82849E0CF19F}" dt="2024-04-29T15:59:20.862" v="100"/>
        <pc:sldMkLst>
          <pc:docMk/>
          <pc:sldMk cId="861739645" sldId="276"/>
        </pc:sldMkLst>
      </pc:sldChg>
      <pc:sldChg chg="addSp delSp modSp mod">
        <pc:chgData name="Sugic, Danica (STFC,RAL,SC)" userId="18b8a02d-0b90-4c6a-bf26-35873d35e3a9" providerId="ADAL" clId="{C94A13E9-1C88-42B8-96B2-82849E0CF19F}" dt="2024-04-29T16:08:16.083" v="233"/>
        <pc:sldMkLst>
          <pc:docMk/>
          <pc:sldMk cId="1020012591" sldId="282"/>
        </pc:sldMkLst>
      </pc:sldChg>
      <pc:sldChg chg="addSp delSp modSp mod">
        <pc:chgData name="Sugic, Danica (STFC,RAL,SC)" userId="18b8a02d-0b90-4c6a-bf26-35873d35e3a9" providerId="ADAL" clId="{C94A13E9-1C88-42B8-96B2-82849E0CF19F}" dt="2024-04-29T16:01:10.364" v="129"/>
        <pc:sldMkLst>
          <pc:docMk/>
          <pc:sldMk cId="4247685791" sldId="288"/>
        </pc:sldMkLst>
      </pc:sldChg>
      <pc:sldChg chg="addSp delSp modSp mod">
        <pc:chgData name="Sugic, Danica (STFC,RAL,SC)" userId="18b8a02d-0b90-4c6a-bf26-35873d35e3a9" providerId="ADAL" clId="{C94A13E9-1C88-42B8-96B2-82849E0CF19F}" dt="2024-04-29T16:01:16.198" v="131"/>
        <pc:sldMkLst>
          <pc:docMk/>
          <pc:sldMk cId="722261796" sldId="289"/>
        </pc:sldMkLst>
      </pc:sldChg>
      <pc:sldChg chg="addSp delSp modSp mod">
        <pc:chgData name="Sugic, Danica (STFC,RAL,SC)" userId="18b8a02d-0b90-4c6a-bf26-35873d35e3a9" providerId="ADAL" clId="{C94A13E9-1C88-42B8-96B2-82849E0CF19F}" dt="2024-04-29T16:01:22.460" v="133"/>
        <pc:sldMkLst>
          <pc:docMk/>
          <pc:sldMk cId="2122358734" sldId="290"/>
        </pc:sldMkLst>
      </pc:sldChg>
      <pc:sldChg chg="addSp delSp modSp mod">
        <pc:chgData name="Sugic, Danica (STFC,RAL,SC)" userId="18b8a02d-0b90-4c6a-bf26-35873d35e3a9" providerId="ADAL" clId="{C94A13E9-1C88-42B8-96B2-82849E0CF19F}" dt="2024-04-29T16:01:39.284" v="135"/>
        <pc:sldMkLst>
          <pc:docMk/>
          <pc:sldMk cId="2771976260" sldId="291"/>
        </pc:sldMkLst>
      </pc:sldChg>
      <pc:sldChg chg="addSp delSp modSp mod">
        <pc:chgData name="Sugic, Danica (STFC,RAL,SC)" userId="18b8a02d-0b90-4c6a-bf26-35873d35e3a9" providerId="ADAL" clId="{C94A13E9-1C88-42B8-96B2-82849E0CF19F}" dt="2024-04-29T16:01:42.821" v="137"/>
        <pc:sldMkLst>
          <pc:docMk/>
          <pc:sldMk cId="367871311" sldId="292"/>
        </pc:sldMkLst>
      </pc:sldChg>
      <pc:sldChg chg="addSp delSp modSp mod">
        <pc:chgData name="Sugic, Danica (STFC,RAL,SC)" userId="18b8a02d-0b90-4c6a-bf26-35873d35e3a9" providerId="ADAL" clId="{C94A13E9-1C88-42B8-96B2-82849E0CF19F}" dt="2024-04-29T16:02:09.022" v="139"/>
        <pc:sldMkLst>
          <pc:docMk/>
          <pc:sldMk cId="3708404599" sldId="293"/>
        </pc:sldMkLst>
      </pc:sldChg>
      <pc:sldChg chg="addSp delSp modSp mod">
        <pc:chgData name="Sugic, Danica (STFC,RAL,SC)" userId="18b8a02d-0b90-4c6a-bf26-35873d35e3a9" providerId="ADAL" clId="{C94A13E9-1C88-42B8-96B2-82849E0CF19F}" dt="2024-04-29T16:02:12.460" v="141"/>
        <pc:sldMkLst>
          <pc:docMk/>
          <pc:sldMk cId="1844826816" sldId="294"/>
        </pc:sldMkLst>
      </pc:sldChg>
      <pc:sldChg chg="addSp delSp modSp mod">
        <pc:chgData name="Sugic, Danica (STFC,RAL,SC)" userId="18b8a02d-0b90-4c6a-bf26-35873d35e3a9" providerId="ADAL" clId="{C94A13E9-1C88-42B8-96B2-82849E0CF19F}" dt="2024-04-29T16:04:49.300" v="180"/>
        <pc:sldMkLst>
          <pc:docMk/>
          <pc:sldMk cId="4256785333" sldId="297"/>
        </pc:sldMkLst>
      </pc:sldChg>
      <pc:sldChg chg="addSp delSp modSp mod">
        <pc:chgData name="Sugic, Danica (STFC,RAL,SC)" userId="18b8a02d-0b90-4c6a-bf26-35873d35e3a9" providerId="ADAL" clId="{C94A13E9-1C88-42B8-96B2-82849E0CF19F}" dt="2024-04-29T16:04:07.221" v="163"/>
        <pc:sldMkLst>
          <pc:docMk/>
          <pc:sldMk cId="4007636007" sldId="299"/>
        </pc:sldMkLst>
      </pc:sldChg>
      <pc:sldChg chg="addSp delSp modSp mod">
        <pc:chgData name="Sugic, Danica (STFC,RAL,SC)" userId="18b8a02d-0b90-4c6a-bf26-35873d35e3a9" providerId="ADAL" clId="{C94A13E9-1C88-42B8-96B2-82849E0CF19F}" dt="2024-04-29T16:04:12.372" v="165"/>
        <pc:sldMkLst>
          <pc:docMk/>
          <pc:sldMk cId="2814682904" sldId="300"/>
        </pc:sldMkLst>
      </pc:sldChg>
      <pc:sldChg chg="addSp delSp modSp mod">
        <pc:chgData name="Sugic, Danica (STFC,RAL,SC)" userId="18b8a02d-0b90-4c6a-bf26-35873d35e3a9" providerId="ADAL" clId="{C94A13E9-1C88-42B8-96B2-82849E0CF19F}" dt="2024-04-29T16:04:17.075" v="167"/>
        <pc:sldMkLst>
          <pc:docMk/>
          <pc:sldMk cId="3901214849" sldId="301"/>
        </pc:sldMkLst>
      </pc:sldChg>
      <pc:sldChg chg="addSp delSp modSp mod">
        <pc:chgData name="Sugic, Danica (STFC,RAL,SC)" userId="18b8a02d-0b90-4c6a-bf26-35873d35e3a9" providerId="ADAL" clId="{C94A13E9-1C88-42B8-96B2-82849E0CF19F}" dt="2024-04-29T16:04:24.756" v="169"/>
        <pc:sldMkLst>
          <pc:docMk/>
          <pc:sldMk cId="1040373941" sldId="30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6.792" v="106"/>
        <pc:sldMkLst>
          <pc:docMk/>
          <pc:sldMk cId="529393112" sldId="312"/>
        </pc:sldMkLst>
      </pc:sldChg>
      <pc:sldChg chg="addSp delSp modSp mod">
        <pc:chgData name="Sugic, Danica (STFC,RAL,SC)" userId="18b8a02d-0b90-4c6a-bf26-35873d35e3a9" providerId="ADAL" clId="{C94A13E9-1C88-42B8-96B2-82849E0CF19F}" dt="2024-04-29T16:05:14.683" v="191"/>
        <pc:sldMkLst>
          <pc:docMk/>
          <pc:sldMk cId="1968784056" sldId="316"/>
        </pc:sldMkLst>
      </pc:sldChg>
      <pc:sldChg chg="addSp delSp modSp mod">
        <pc:chgData name="Sugic, Danica (STFC,RAL,SC)" userId="18b8a02d-0b90-4c6a-bf26-35873d35e3a9" providerId="ADAL" clId="{C94A13E9-1C88-42B8-96B2-82849E0CF19F}" dt="2024-04-29T16:05:19.829" v="193"/>
        <pc:sldMkLst>
          <pc:docMk/>
          <pc:sldMk cId="1961474518" sldId="317"/>
        </pc:sldMkLst>
      </pc:sldChg>
      <pc:sldChg chg="addSp delSp modSp mod">
        <pc:chgData name="Sugic, Danica (STFC,RAL,SC)" userId="18b8a02d-0b90-4c6a-bf26-35873d35e3a9" providerId="ADAL" clId="{C94A13E9-1C88-42B8-96B2-82849E0CF19F}" dt="2024-04-29T15:56:15.212" v="64" actId="478"/>
        <pc:sldMkLst>
          <pc:docMk/>
          <pc:sldMk cId="1043529986" sldId="319"/>
        </pc:sldMkLst>
      </pc:sldChg>
      <pc:sldChg chg="delSp mod">
        <pc:chgData name="Sugic, Danica (STFC,RAL,SC)" userId="18b8a02d-0b90-4c6a-bf26-35873d35e3a9" providerId="ADAL" clId="{C94A13E9-1C88-42B8-96B2-82849E0CF19F}" dt="2024-04-29T16:04:55.163" v="183" actId="478"/>
        <pc:sldMkLst>
          <pc:docMk/>
          <pc:sldMk cId="709698134" sldId="321"/>
        </pc:sldMkLst>
      </pc:sldChg>
      <pc:sldChg chg="addSp delSp modSp mod">
        <pc:chgData name="Sugic, Danica (STFC,RAL,SC)" userId="18b8a02d-0b90-4c6a-bf26-35873d35e3a9" providerId="ADAL" clId="{C94A13E9-1C88-42B8-96B2-82849E0CF19F}" dt="2024-04-29T16:05:24.100" v="195"/>
        <pc:sldMkLst>
          <pc:docMk/>
          <pc:sldMk cId="3356872288" sldId="327"/>
        </pc:sldMkLst>
      </pc:sldChg>
      <pc:sldChg chg="addSp delSp modSp mod">
        <pc:chgData name="Sugic, Danica (STFC,RAL,SC)" userId="18b8a02d-0b90-4c6a-bf26-35873d35e3a9" providerId="ADAL" clId="{C94A13E9-1C88-42B8-96B2-82849E0CF19F}" dt="2024-04-29T15:54:57.454" v="42"/>
        <pc:sldMkLst>
          <pc:docMk/>
          <pc:sldMk cId="1364309945" sldId="331"/>
        </pc:sldMkLst>
      </pc:sldChg>
      <pc:sldChg chg="addSp delSp modSp mod">
        <pc:chgData name="Sugic, Danica (STFC,RAL,SC)" userId="18b8a02d-0b90-4c6a-bf26-35873d35e3a9" providerId="ADAL" clId="{C94A13E9-1C88-42B8-96B2-82849E0CF19F}" dt="2024-04-29T15:59:55.733" v="112"/>
        <pc:sldMkLst>
          <pc:docMk/>
          <pc:sldMk cId="3643589911" sldId="332"/>
        </pc:sldMkLst>
      </pc:sldChg>
      <pc:sldChg chg="addSp delSp modSp mod">
        <pc:chgData name="Sugic, Danica (STFC,RAL,SC)" userId="18b8a02d-0b90-4c6a-bf26-35873d35e3a9" providerId="ADAL" clId="{C94A13E9-1C88-42B8-96B2-82849E0CF19F}" dt="2024-04-29T16:00:58.436" v="123"/>
        <pc:sldMkLst>
          <pc:docMk/>
          <pc:sldMk cId="2838899647" sldId="336"/>
        </pc:sldMkLst>
      </pc:sldChg>
      <pc:sldChg chg="addSp delSp modSp mod">
        <pc:chgData name="Sugic, Danica (STFC,RAL,SC)" userId="18b8a02d-0b90-4c6a-bf26-35873d35e3a9" providerId="ADAL" clId="{C94A13E9-1C88-42B8-96B2-82849E0CF19F}" dt="2024-04-29T16:01:02.950" v="125"/>
        <pc:sldMkLst>
          <pc:docMk/>
          <pc:sldMk cId="596707146" sldId="337"/>
        </pc:sldMkLst>
      </pc:sldChg>
      <pc:sldChg chg="addSp delSp modSp mod">
        <pc:chgData name="Sugic, Danica (STFC,RAL,SC)" userId="18b8a02d-0b90-4c6a-bf26-35873d35e3a9" providerId="ADAL" clId="{C94A13E9-1C88-42B8-96B2-82849E0CF19F}" dt="2024-04-29T16:01:06.668" v="127"/>
        <pc:sldMkLst>
          <pc:docMk/>
          <pc:sldMk cId="3048102348" sldId="338"/>
        </pc:sldMkLst>
      </pc:sldChg>
      <pc:sldChg chg="addSp delSp modSp mod">
        <pc:chgData name="Sugic, Danica (STFC,RAL,SC)" userId="18b8a02d-0b90-4c6a-bf26-35873d35e3a9" providerId="ADAL" clId="{C94A13E9-1C88-42B8-96B2-82849E0CF19F}" dt="2024-04-29T16:03:01.275" v="161"/>
        <pc:sldMkLst>
          <pc:docMk/>
          <pc:sldMk cId="503408057" sldId="341"/>
        </pc:sldMkLst>
      </pc:sldChg>
      <pc:sldChg chg="delSp mod">
        <pc:chgData name="Sugic, Danica (STFC,RAL,SC)" userId="18b8a02d-0b90-4c6a-bf26-35873d35e3a9" providerId="ADAL" clId="{C94A13E9-1C88-42B8-96B2-82849E0CF19F}" dt="2024-04-29T16:02:57.841" v="159" actId="478"/>
        <pc:sldMkLst>
          <pc:docMk/>
          <pc:sldMk cId="1748270625" sldId="344"/>
        </pc:sldMkLst>
      </pc:sldChg>
      <pc:sldChg chg="addSp delSp modSp mod">
        <pc:chgData name="Sugic, Danica (STFC,RAL,SC)" userId="18b8a02d-0b90-4c6a-bf26-35873d35e3a9" providerId="ADAL" clId="{C94A13E9-1C88-42B8-96B2-82849E0CF19F}" dt="2024-04-29T16:06:32.980" v="225"/>
        <pc:sldMkLst>
          <pc:docMk/>
          <pc:sldMk cId="1369667371" sldId="351"/>
        </pc:sldMkLst>
      </pc:sldChg>
      <pc:sldChg chg="delSp mod">
        <pc:chgData name="Sugic, Danica (STFC,RAL,SC)" userId="18b8a02d-0b90-4c6a-bf26-35873d35e3a9" providerId="ADAL" clId="{C94A13E9-1C88-42B8-96B2-82849E0CF19F}" dt="2024-04-29T15:58:49.163" v="94" actId="478"/>
        <pc:sldMkLst>
          <pc:docMk/>
          <pc:sldMk cId="2218632158" sldId="772"/>
        </pc:sldMkLst>
      </pc:sldChg>
      <pc:sldChg chg="addSp delSp modSp mod">
        <pc:chgData name="Sugic, Danica (STFC,RAL,SC)" userId="18b8a02d-0b90-4c6a-bf26-35873d35e3a9" providerId="ADAL" clId="{C94A13E9-1C88-42B8-96B2-82849E0CF19F}" dt="2024-04-29T16:02:31.332" v="149"/>
        <pc:sldMkLst>
          <pc:docMk/>
          <pc:sldMk cId="1610263869" sldId="777"/>
        </pc:sldMkLst>
      </pc:sldChg>
      <pc:sldChg chg="addSp delSp modSp mod">
        <pc:chgData name="Sugic, Danica (STFC,RAL,SC)" userId="18b8a02d-0b90-4c6a-bf26-35873d35e3a9" providerId="ADAL" clId="{C94A13E9-1C88-42B8-96B2-82849E0CF19F}" dt="2024-04-29T16:02:36.363" v="151"/>
        <pc:sldMkLst>
          <pc:docMk/>
          <pc:sldMk cId="4107322322" sldId="781"/>
        </pc:sldMkLst>
      </pc:sldChg>
      <pc:sldChg chg="delSp mod">
        <pc:chgData name="Sugic, Danica (STFC,RAL,SC)" userId="18b8a02d-0b90-4c6a-bf26-35873d35e3a9" providerId="ADAL" clId="{C94A13E9-1C88-42B8-96B2-82849E0CF19F}" dt="2024-04-29T16:02:46.490" v="154" actId="478"/>
        <pc:sldMkLst>
          <pc:docMk/>
          <pc:sldMk cId="3085505322" sldId="782"/>
        </pc:sldMkLst>
      </pc:sldChg>
      <pc:sldChg chg="addSp delSp modSp mod">
        <pc:chgData name="Sugic, Danica (STFC,RAL,SC)" userId="18b8a02d-0b90-4c6a-bf26-35873d35e3a9" providerId="ADAL" clId="{C94A13E9-1C88-42B8-96B2-82849E0CF19F}" dt="2024-04-29T15:59:27.523" v="103" actId="478"/>
        <pc:sldMkLst>
          <pc:docMk/>
          <pc:sldMk cId="691054462" sldId="790"/>
        </pc:sldMkLst>
      </pc:sldChg>
      <pc:sldChg chg="delSp mod">
        <pc:chgData name="Sugic, Danica (STFC,RAL,SC)" userId="18b8a02d-0b90-4c6a-bf26-35873d35e3a9" providerId="ADAL" clId="{C94A13E9-1C88-42B8-96B2-82849E0CF19F}" dt="2024-04-29T16:04:45.153" v="178" actId="478"/>
        <pc:sldMkLst>
          <pc:docMk/>
          <pc:sldMk cId="1964044480" sldId="795"/>
        </pc:sldMkLst>
      </pc:sldChg>
      <pc:sldChg chg="delSp mod">
        <pc:chgData name="Sugic, Danica (STFC,RAL,SC)" userId="18b8a02d-0b90-4c6a-bf26-35873d35e3a9" providerId="ADAL" clId="{C94A13E9-1C88-42B8-96B2-82849E0CF19F}" dt="2024-04-29T16:02:19.098" v="144" actId="478"/>
        <pc:sldMkLst>
          <pc:docMk/>
          <pc:sldMk cId="748744247" sldId="796"/>
        </pc:sldMkLst>
      </pc:sldChg>
      <pc:sldChg chg="modSp mod ord">
        <pc:chgData name="Sugic, Danica (STFC,RAL,SC)" userId="18b8a02d-0b90-4c6a-bf26-35873d35e3a9" providerId="ADAL" clId="{C94A13E9-1C88-42B8-96B2-82849E0CF19F}" dt="2024-04-29T15:53:08.444" v="9" actId="20577"/>
        <pc:sldMkLst>
          <pc:docMk/>
          <pc:sldMk cId="3080542817" sldId="797"/>
        </pc:sldMkLst>
      </pc:sldChg>
      <pc:sldChg chg="addSp delSp modSp mod">
        <pc:chgData name="Sugic, Danica (STFC,RAL,SC)" userId="18b8a02d-0b90-4c6a-bf26-35873d35e3a9" providerId="ADAL" clId="{C94A13E9-1C88-42B8-96B2-82849E0CF19F}" dt="2024-04-29T16:06:14.027" v="217"/>
        <pc:sldMkLst>
          <pc:docMk/>
          <pc:sldMk cId="566869210" sldId="800"/>
        </pc:sldMkLst>
      </pc:sldChg>
      <pc:sldChg chg="addSp delSp modSp mod">
        <pc:chgData name="Sugic, Danica (STFC,RAL,SC)" userId="18b8a02d-0b90-4c6a-bf26-35873d35e3a9" providerId="ADAL" clId="{C94A13E9-1C88-42B8-96B2-82849E0CF19F}" dt="2024-04-29T16:10:44.843" v="238"/>
        <pc:sldMkLst>
          <pc:docMk/>
          <pc:sldMk cId="2760726730" sldId="802"/>
        </pc:sldMkLst>
      </pc:sldChg>
      <pc:sldChg chg="addSp delSp modSp mod">
        <pc:chgData name="Sugic, Danica (STFC,RAL,SC)" userId="18b8a02d-0b90-4c6a-bf26-35873d35e3a9" providerId="ADAL" clId="{C94A13E9-1C88-42B8-96B2-82849E0CF19F}" dt="2024-04-29T16:06:08.107" v="215"/>
        <pc:sldMkLst>
          <pc:docMk/>
          <pc:sldMk cId="3509389074" sldId="803"/>
        </pc:sldMkLst>
      </pc:sldChg>
      <pc:sldChg chg="addSp delSp modSp mod">
        <pc:chgData name="Sugic, Danica (STFC,RAL,SC)" userId="18b8a02d-0b90-4c6a-bf26-35873d35e3a9" providerId="ADAL" clId="{C94A13E9-1C88-42B8-96B2-82849E0CF19F}" dt="2024-04-29T16:06:04.251" v="213"/>
        <pc:sldMkLst>
          <pc:docMk/>
          <pc:sldMk cId="3415041037" sldId="804"/>
        </pc:sldMkLst>
      </pc:sldChg>
      <pc:sldChg chg="addSp delSp modSp mod">
        <pc:chgData name="Sugic, Danica (STFC,RAL,SC)" userId="18b8a02d-0b90-4c6a-bf26-35873d35e3a9" providerId="ADAL" clId="{C94A13E9-1C88-42B8-96B2-82849E0CF19F}" dt="2024-04-29T16:06:00.067" v="211"/>
        <pc:sldMkLst>
          <pc:docMk/>
          <pc:sldMk cId="599557387" sldId="805"/>
        </pc:sldMkLst>
      </pc:sldChg>
      <pc:sldChg chg="addSp delSp modSp mod">
        <pc:chgData name="Sugic, Danica (STFC,RAL,SC)" userId="18b8a02d-0b90-4c6a-bf26-35873d35e3a9" providerId="ADAL" clId="{C94A13E9-1C88-42B8-96B2-82849E0CF19F}" dt="2024-04-29T16:06:19.995" v="219"/>
        <pc:sldMkLst>
          <pc:docMk/>
          <pc:sldMk cId="1738821282" sldId="806"/>
        </pc:sldMkLst>
      </pc:sldChg>
      <pc:sldChg chg="addSp delSp modSp mod">
        <pc:chgData name="Sugic, Danica (STFC,RAL,SC)" userId="18b8a02d-0b90-4c6a-bf26-35873d35e3a9" providerId="ADAL" clId="{C94A13E9-1C88-42B8-96B2-82849E0CF19F}" dt="2024-04-29T15:54:25.352" v="28"/>
        <pc:sldMkLst>
          <pc:docMk/>
          <pc:sldMk cId="1534852954" sldId="807"/>
        </pc:sldMkLst>
      </pc:sldChg>
      <pc:sldChg chg="delSp mod">
        <pc:chgData name="Sugic, Danica (STFC,RAL,SC)" userId="18b8a02d-0b90-4c6a-bf26-35873d35e3a9" providerId="ADAL" clId="{C94A13E9-1C88-42B8-96B2-82849E0CF19F}" dt="2024-04-29T16:02:25.499" v="147" actId="478"/>
        <pc:sldMkLst>
          <pc:docMk/>
          <pc:sldMk cId="2090917882" sldId="808"/>
        </pc:sldMkLst>
      </pc:sldChg>
      <pc:sldChg chg="addSp delSp modSp mod">
        <pc:chgData name="Sugic, Danica (STFC,RAL,SC)" userId="18b8a02d-0b90-4c6a-bf26-35873d35e3a9" providerId="ADAL" clId="{C94A13E9-1C88-42B8-96B2-82849E0CF19F}" dt="2024-04-29T16:02:22.790" v="146"/>
        <pc:sldMkLst>
          <pc:docMk/>
          <pc:sldMk cId="3725889036" sldId="809"/>
        </pc:sldMkLst>
      </pc:sldChg>
      <pc:sldChg chg="addSp delSp modSp mod">
        <pc:chgData name="Sugic, Danica (STFC,RAL,SC)" userId="18b8a02d-0b90-4c6a-bf26-35873d35e3a9" providerId="ADAL" clId="{C94A13E9-1C88-42B8-96B2-82849E0CF19F}" dt="2024-04-29T16:04:39.731" v="175"/>
        <pc:sldMkLst>
          <pc:docMk/>
          <pc:sldMk cId="969883739" sldId="810"/>
        </pc:sldMkLst>
      </pc:sldChg>
      <pc:sldChg chg="addSp delSp modSp mod">
        <pc:chgData name="Sugic, Danica (STFC,RAL,SC)" userId="18b8a02d-0b90-4c6a-bf26-35873d35e3a9" providerId="ADAL" clId="{C94A13E9-1C88-42B8-96B2-82849E0CF19F}" dt="2024-04-29T16:06:27.450" v="223"/>
        <pc:sldMkLst>
          <pc:docMk/>
          <pc:sldMk cId="1134103429" sldId="811"/>
        </pc:sldMkLst>
      </pc:sldChg>
      <pc:sldChg chg="addSp delSp modSp mod">
        <pc:chgData name="Sugic, Danica (STFC,RAL,SC)" userId="18b8a02d-0b90-4c6a-bf26-35873d35e3a9" providerId="ADAL" clId="{C94A13E9-1C88-42B8-96B2-82849E0CF19F}" dt="2024-04-29T16:06:23.578" v="221"/>
        <pc:sldMkLst>
          <pc:docMk/>
          <pc:sldMk cId="868630996" sldId="812"/>
        </pc:sldMkLst>
      </pc:sldChg>
      <pc:sldChg chg="addSp delSp modSp mod">
        <pc:chgData name="Sugic, Danica (STFC,RAL,SC)" userId="18b8a02d-0b90-4c6a-bf26-35873d35e3a9" providerId="ADAL" clId="{C94A13E9-1C88-42B8-96B2-82849E0CF19F}" dt="2024-04-29T16:05:44.483" v="205"/>
        <pc:sldMkLst>
          <pc:docMk/>
          <pc:sldMk cId="3343296198" sldId="813"/>
        </pc:sldMkLst>
      </pc:sldChg>
      <pc:sldChg chg="addSp delSp modSp mod">
        <pc:chgData name="Sugic, Danica (STFC,RAL,SC)" userId="18b8a02d-0b90-4c6a-bf26-35873d35e3a9" providerId="ADAL" clId="{C94A13E9-1C88-42B8-96B2-82849E0CF19F}" dt="2024-04-29T16:05:55.075" v="209"/>
        <pc:sldMkLst>
          <pc:docMk/>
          <pc:sldMk cId="4002474849" sldId="815"/>
        </pc:sldMkLst>
      </pc:sldChg>
      <pc:sldChg chg="addSp delSp modSp mod">
        <pc:chgData name="Sugic, Danica (STFC,RAL,SC)" userId="18b8a02d-0b90-4c6a-bf26-35873d35e3a9" providerId="ADAL" clId="{C94A13E9-1C88-42B8-96B2-82849E0CF19F}" dt="2024-04-29T16:05:51.829" v="207"/>
        <pc:sldMkLst>
          <pc:docMk/>
          <pc:sldMk cId="2087282592" sldId="816"/>
        </pc:sldMkLst>
      </pc:sldChg>
      <pc:sldChg chg="addSp delSp modSp mod">
        <pc:chgData name="Sugic, Danica (STFC,RAL,SC)" userId="18b8a02d-0b90-4c6a-bf26-35873d35e3a9" providerId="ADAL" clId="{C94A13E9-1C88-42B8-96B2-82849E0CF19F}" dt="2024-04-29T16:06:38.780" v="227"/>
        <pc:sldMkLst>
          <pc:docMk/>
          <pc:sldMk cId="1597721719" sldId="817"/>
        </pc:sldMkLst>
      </pc:sldChg>
      <pc:sldChg chg="addSp delSp modSp mod">
        <pc:chgData name="Sugic, Danica (STFC,RAL,SC)" userId="18b8a02d-0b90-4c6a-bf26-35873d35e3a9" providerId="ADAL" clId="{C94A13E9-1C88-42B8-96B2-82849E0CF19F}" dt="2024-04-29T15:54:09.944" v="22"/>
        <pc:sldMkLst>
          <pc:docMk/>
          <pc:sldMk cId="1972696048" sldId="819"/>
        </pc:sldMkLst>
      </pc:sldChg>
      <pc:sldChg chg="addSp delSp modSp mod">
        <pc:chgData name="Sugic, Danica (STFC,RAL,SC)" userId="18b8a02d-0b90-4c6a-bf26-35873d35e3a9" providerId="ADAL" clId="{C94A13E9-1C88-42B8-96B2-82849E0CF19F}" dt="2024-04-29T15:54:15.894" v="24"/>
        <pc:sldMkLst>
          <pc:docMk/>
          <pc:sldMk cId="1319111355" sldId="820"/>
        </pc:sldMkLst>
      </pc:sldChg>
      <pc:sldChg chg="addSp delSp modSp mod">
        <pc:chgData name="Sugic, Danica (STFC,RAL,SC)" userId="18b8a02d-0b90-4c6a-bf26-35873d35e3a9" providerId="ADAL" clId="{C94A13E9-1C88-42B8-96B2-82849E0CF19F}" dt="2024-04-29T15:59:22.878" v="101"/>
        <pc:sldMkLst>
          <pc:docMk/>
          <pc:sldMk cId="2031241159" sldId="82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8.725" v="107"/>
        <pc:sldMkLst>
          <pc:docMk/>
          <pc:sldMk cId="4081412528" sldId="823"/>
        </pc:sldMkLst>
      </pc:sldChg>
      <pc:sldChg chg="addSp delSp modSp mod">
        <pc:chgData name="Sugic, Danica (STFC,RAL,SC)" userId="18b8a02d-0b90-4c6a-bf26-35873d35e3a9" providerId="ADAL" clId="{C94A13E9-1C88-42B8-96B2-82849E0CF19F}" dt="2024-04-29T16:00:07.972" v="116"/>
        <pc:sldMkLst>
          <pc:docMk/>
          <pc:sldMk cId="172259716" sldId="829"/>
        </pc:sldMkLst>
      </pc:sldChg>
      <pc:sldChg chg="addSp delSp modSp mod">
        <pc:chgData name="Sugic, Danica (STFC,RAL,SC)" userId="18b8a02d-0b90-4c6a-bf26-35873d35e3a9" providerId="ADAL" clId="{C94A13E9-1C88-42B8-96B2-82849E0CF19F}" dt="2024-04-29T15:57:13.870" v="79"/>
        <pc:sldMkLst>
          <pc:docMk/>
          <pc:sldMk cId="47537199" sldId="831"/>
        </pc:sldMkLst>
      </pc:sldChg>
      <pc:sldChg chg="addSp delSp modSp mod">
        <pc:chgData name="Sugic, Danica (STFC,RAL,SC)" userId="18b8a02d-0b90-4c6a-bf26-35873d35e3a9" providerId="ADAL" clId="{C94A13E9-1C88-42B8-96B2-82849E0CF19F}" dt="2024-04-29T15:57:29.797" v="85"/>
        <pc:sldMkLst>
          <pc:docMk/>
          <pc:sldMk cId="4277827781" sldId="834"/>
        </pc:sldMkLst>
      </pc:sldChg>
      <pc:sldChg chg="addSp delSp modSp mod">
        <pc:chgData name="Sugic, Danica (STFC,RAL,SC)" userId="18b8a02d-0b90-4c6a-bf26-35873d35e3a9" providerId="ADAL" clId="{C94A13E9-1C88-42B8-96B2-82849E0CF19F}" dt="2024-04-29T16:02:50.988" v="156"/>
        <pc:sldMkLst>
          <pc:docMk/>
          <pc:sldMk cId="655796150" sldId="836"/>
        </pc:sldMkLst>
      </pc:sldChg>
      <pc:sldChg chg="addSp delSp modSp mod">
        <pc:chgData name="Sugic, Danica (STFC,RAL,SC)" userId="18b8a02d-0b90-4c6a-bf26-35873d35e3a9" providerId="ADAL" clId="{C94A13E9-1C88-42B8-96B2-82849E0CF19F}" dt="2024-04-29T15:56:49.173" v="69"/>
        <pc:sldMkLst>
          <pc:docMk/>
          <pc:sldMk cId="1457915765" sldId="839"/>
        </pc:sldMkLst>
      </pc:sldChg>
      <pc:sldChg chg="addSp delSp modSp mod">
        <pc:chgData name="Sugic, Danica (STFC,RAL,SC)" userId="18b8a02d-0b90-4c6a-bf26-35873d35e3a9" providerId="ADAL" clId="{C94A13E9-1C88-42B8-96B2-82849E0CF19F}" dt="2024-04-29T16:05:31.363" v="199"/>
        <pc:sldMkLst>
          <pc:docMk/>
          <pc:sldMk cId="1786194400" sldId="842"/>
        </pc:sldMkLst>
      </pc:sldChg>
      <pc:sldChg chg="addSp delSp modSp mod">
        <pc:chgData name="Sugic, Danica (STFC,RAL,SC)" userId="18b8a02d-0b90-4c6a-bf26-35873d35e3a9" providerId="ADAL" clId="{C94A13E9-1C88-42B8-96B2-82849E0CF19F}" dt="2024-04-29T16:05:34.987" v="201"/>
        <pc:sldMkLst>
          <pc:docMk/>
          <pc:sldMk cId="2247975487" sldId="843"/>
        </pc:sldMkLst>
      </pc:sldChg>
      <pc:sldChg chg="addSp delSp modSp mod">
        <pc:chgData name="Sugic, Danica (STFC,RAL,SC)" userId="18b8a02d-0b90-4c6a-bf26-35873d35e3a9" providerId="ADAL" clId="{C94A13E9-1C88-42B8-96B2-82849E0CF19F}" dt="2024-04-29T16:05:38.627" v="203"/>
        <pc:sldMkLst>
          <pc:docMk/>
          <pc:sldMk cId="364385558" sldId="844"/>
        </pc:sldMkLst>
      </pc:sldChg>
      <pc:sldChg chg="addSp delSp modSp mod">
        <pc:chgData name="Sugic, Danica (STFC,RAL,SC)" userId="18b8a02d-0b90-4c6a-bf26-35873d35e3a9" providerId="ADAL" clId="{C94A13E9-1C88-42B8-96B2-82849E0CF19F}" dt="2024-04-29T16:05:00.549" v="185"/>
        <pc:sldMkLst>
          <pc:docMk/>
          <pc:sldMk cId="1971341826" sldId="845"/>
        </pc:sldMkLst>
      </pc:sldChg>
      <pc:sldChg chg="addSp delSp modSp mod">
        <pc:chgData name="Sugic, Danica (STFC,RAL,SC)" userId="18b8a02d-0b90-4c6a-bf26-35873d35e3a9" providerId="ADAL" clId="{C94A13E9-1C88-42B8-96B2-82849E0CF19F}" dt="2024-04-29T15:53:59.327" v="18"/>
        <pc:sldMkLst>
          <pc:docMk/>
          <pc:sldMk cId="3093005495" sldId="846"/>
        </pc:sldMkLst>
      </pc:sldChg>
      <pc:sldChg chg="addSp delSp modSp mod">
        <pc:chgData name="Sugic, Danica (STFC,RAL,SC)" userId="18b8a02d-0b90-4c6a-bf26-35873d35e3a9" providerId="ADAL" clId="{C94A13E9-1C88-42B8-96B2-82849E0CF19F}" dt="2024-04-29T15:58:27.117" v="91" actId="478"/>
        <pc:sldMkLst>
          <pc:docMk/>
          <pc:sldMk cId="3243004251" sldId="847"/>
        </pc:sldMkLst>
      </pc:sldChg>
      <pc:sldChg chg="addSp delSp modSp mod">
        <pc:chgData name="Sugic, Danica (STFC,RAL,SC)" userId="18b8a02d-0b90-4c6a-bf26-35873d35e3a9" providerId="ADAL" clId="{C94A13E9-1C88-42B8-96B2-82849E0CF19F}" dt="2024-04-29T16:00:21.984" v="120"/>
        <pc:sldMkLst>
          <pc:docMk/>
          <pc:sldMk cId="1833479748" sldId="849"/>
        </pc:sldMkLst>
      </pc:sldChg>
      <pc:sldChg chg="addSp delSp modSp mod">
        <pc:chgData name="Sugic, Danica (STFC,RAL,SC)" userId="18b8a02d-0b90-4c6a-bf26-35873d35e3a9" providerId="ADAL" clId="{C94A13E9-1C88-42B8-96B2-82849E0CF19F}" dt="2024-04-29T16:05:28.028" v="197"/>
        <pc:sldMkLst>
          <pc:docMk/>
          <pc:sldMk cId="1809794350" sldId="850"/>
        </pc:sldMkLst>
      </pc:sldChg>
      <pc:sldChg chg="addSp delSp modSp mod">
        <pc:chgData name="Sugic, Danica (STFC,RAL,SC)" userId="18b8a02d-0b90-4c6a-bf26-35873d35e3a9" providerId="ADAL" clId="{C94A13E9-1C88-42B8-96B2-82849E0CF19F}" dt="2024-04-29T16:07:16.825" v="231" actId="20577"/>
        <pc:sldMkLst>
          <pc:docMk/>
          <pc:sldMk cId="2610878856" sldId="851"/>
        </pc:sldMkLst>
      </pc:sldChg>
      <pc:sldChg chg="delSp mod">
        <pc:chgData name="Sugic, Danica (STFC,RAL,SC)" userId="18b8a02d-0b90-4c6a-bf26-35873d35e3a9" providerId="ADAL" clId="{C94A13E9-1C88-42B8-96B2-82849E0CF19F}" dt="2024-04-29T15:55:40.564" v="55" actId="478"/>
        <pc:sldMkLst>
          <pc:docMk/>
          <pc:sldMk cId="2255081435" sldId="852"/>
        </pc:sldMkLst>
      </pc:sldChg>
      <pc:sldChg chg="addSp delSp modSp mod">
        <pc:chgData name="Sugic, Danica (STFC,RAL,SC)" userId="18b8a02d-0b90-4c6a-bf26-35873d35e3a9" providerId="ADAL" clId="{C94A13E9-1C88-42B8-96B2-82849E0CF19F}" dt="2024-04-29T16:00:10.989" v="117"/>
        <pc:sldMkLst>
          <pc:docMk/>
          <pc:sldMk cId="2820533838" sldId="853"/>
        </pc:sldMkLst>
      </pc:sldChg>
      <pc:sldChg chg="addSp delSp modSp mod">
        <pc:chgData name="Sugic, Danica (STFC,RAL,SC)" userId="18b8a02d-0b90-4c6a-bf26-35873d35e3a9" providerId="ADAL" clId="{C94A13E9-1C88-42B8-96B2-82849E0CF19F}" dt="2024-04-29T16:00:12.575" v="118"/>
        <pc:sldMkLst>
          <pc:docMk/>
          <pc:sldMk cId="2448444390" sldId="854"/>
        </pc:sldMkLst>
      </pc:sldChg>
      <pc:sldChg chg="addSp delSp modSp mod">
        <pc:chgData name="Sugic, Danica (STFC,RAL,SC)" userId="18b8a02d-0b90-4c6a-bf26-35873d35e3a9" providerId="ADAL" clId="{C94A13E9-1C88-42B8-96B2-82849E0CF19F}" dt="2024-04-29T16:00:46.453" v="121"/>
        <pc:sldMkLst>
          <pc:docMk/>
          <pc:sldMk cId="466290306" sldId="855"/>
        </pc:sldMkLst>
      </pc:sldChg>
      <pc:sldChg chg="addSp delSp modSp mod">
        <pc:chgData name="Sugic, Danica (STFC,RAL,SC)" userId="18b8a02d-0b90-4c6a-bf26-35873d35e3a9" providerId="ADAL" clId="{C94A13E9-1C88-42B8-96B2-82849E0CF19F}" dt="2024-04-29T15:57:43.837" v="88"/>
        <pc:sldMkLst>
          <pc:docMk/>
          <pc:sldMk cId="2829237598" sldId="856"/>
        </pc:sldMkLst>
      </pc:sldChg>
      <pc:sldChg chg="addSp delSp modSp mod">
        <pc:chgData name="Sugic, Danica (STFC,RAL,SC)" userId="18b8a02d-0b90-4c6a-bf26-35873d35e3a9" providerId="ADAL" clId="{C94A13E9-1C88-42B8-96B2-82849E0CF19F}" dt="2024-04-29T16:02:54.598" v="158"/>
        <pc:sldMkLst>
          <pc:docMk/>
          <pc:sldMk cId="3748679227" sldId="857"/>
        </pc:sldMkLst>
      </pc:sldChg>
      <pc:sldChg chg="addSp delSp modSp mod">
        <pc:chgData name="Sugic, Danica (STFC,RAL,SC)" userId="18b8a02d-0b90-4c6a-bf26-35873d35e3a9" providerId="ADAL" clId="{C94A13E9-1C88-42B8-96B2-82849E0CF19F}" dt="2024-04-29T16:05:05.749" v="187"/>
        <pc:sldMkLst>
          <pc:docMk/>
          <pc:sldMk cId="2103124478" sldId="858"/>
        </pc:sldMkLst>
      </pc:sldChg>
      <pc:sldChg chg="addSp delSp modSp mod">
        <pc:chgData name="Sugic, Danica (STFC,RAL,SC)" userId="18b8a02d-0b90-4c6a-bf26-35873d35e3a9" providerId="ADAL" clId="{C94A13E9-1C88-42B8-96B2-82849E0CF19F}" dt="2024-04-29T16:05:10.659" v="189"/>
        <pc:sldMkLst>
          <pc:docMk/>
          <pc:sldMk cId="3975029303" sldId="859"/>
        </pc:sldMkLst>
      </pc:sldChg>
      <pc:sldChg chg="addSp delSp modSp mod">
        <pc:chgData name="Sugic, Danica (STFC,RAL,SC)" userId="18b8a02d-0b90-4c6a-bf26-35873d35e3a9" providerId="ADAL" clId="{C94A13E9-1C88-42B8-96B2-82849E0CF19F}" dt="2024-04-29T15:57:05.131" v="77" actId="478"/>
        <pc:sldMkLst>
          <pc:docMk/>
          <pc:sldMk cId="3821146565" sldId="860"/>
        </pc:sldMkLst>
      </pc:sldChg>
      <pc:sldChg chg="addSp delSp modSp mod">
        <pc:chgData name="Sugic, Danica (STFC,RAL,SC)" userId="18b8a02d-0b90-4c6a-bf26-35873d35e3a9" providerId="ADAL" clId="{C94A13E9-1C88-42B8-96B2-82849E0CF19F}" dt="2024-04-29T15:59:40.760" v="108"/>
        <pc:sldMkLst>
          <pc:docMk/>
          <pc:sldMk cId="248627966" sldId="861"/>
        </pc:sldMkLst>
      </pc:sldChg>
      <pc:sldChg chg="addSp delSp modSp mod">
        <pc:chgData name="Sugic, Danica (STFC,RAL,SC)" userId="18b8a02d-0b90-4c6a-bf26-35873d35e3a9" providerId="ADAL" clId="{C94A13E9-1C88-42B8-96B2-82849E0CF19F}" dt="2024-04-29T15:59:42.366" v="109"/>
        <pc:sldMkLst>
          <pc:docMk/>
          <pc:sldMk cId="397270944" sldId="865"/>
        </pc:sldMkLst>
      </pc:sldChg>
      <pc:sldChg chg="addSp delSp modSp mod">
        <pc:chgData name="Sugic, Danica (STFC,RAL,SC)" userId="18b8a02d-0b90-4c6a-bf26-35873d35e3a9" providerId="ADAL" clId="{C94A13E9-1C88-42B8-96B2-82849E0CF19F}" dt="2024-04-29T15:59:47.574" v="111"/>
        <pc:sldMkLst>
          <pc:docMk/>
          <pc:sldMk cId="700109531" sldId="866"/>
        </pc:sldMkLst>
      </pc:sldChg>
      <pc:sldChg chg="addSp delSp modSp mod">
        <pc:chgData name="Sugic, Danica (STFC,RAL,SC)" userId="18b8a02d-0b90-4c6a-bf26-35873d35e3a9" providerId="ADAL" clId="{C94A13E9-1C88-42B8-96B2-82849E0CF19F}" dt="2024-04-29T15:59:45.856" v="110"/>
        <pc:sldMkLst>
          <pc:docMk/>
          <pc:sldMk cId="1960236779" sldId="867"/>
        </pc:sldMkLst>
      </pc:sldChg>
      <pc:sldChg chg="addSp delSp modSp mod">
        <pc:chgData name="Sugic, Danica (STFC,RAL,SC)" userId="18b8a02d-0b90-4c6a-bf26-35873d35e3a9" providerId="ADAL" clId="{C94A13E9-1C88-42B8-96B2-82849E0CF19F}" dt="2024-04-29T16:00:00.388" v="114"/>
        <pc:sldMkLst>
          <pc:docMk/>
          <pc:sldMk cId="1822128550" sldId="868"/>
        </pc:sldMkLst>
      </pc:sldChg>
      <pc:sldChg chg="addSp delSp modSp mod">
        <pc:chgData name="Sugic, Danica (STFC,RAL,SC)" userId="18b8a02d-0b90-4c6a-bf26-35873d35e3a9" providerId="ADAL" clId="{C94A13E9-1C88-42B8-96B2-82849E0CF19F}" dt="2024-04-29T15:57:39.293" v="86"/>
        <pc:sldMkLst>
          <pc:docMk/>
          <pc:sldMk cId="205754615" sldId="869"/>
        </pc:sldMkLst>
      </pc:sldChg>
      <pc:sldChg chg="addSp delSp modSp mod">
        <pc:chgData name="Sugic, Danica (STFC,RAL,SC)" userId="18b8a02d-0b90-4c6a-bf26-35873d35e3a9" providerId="ADAL" clId="{C94A13E9-1C88-42B8-96B2-82849E0CF19F}" dt="2024-04-29T15:57:27.342" v="84"/>
        <pc:sldMkLst>
          <pc:docMk/>
          <pc:sldMk cId="1862237423" sldId="873"/>
        </pc:sldMkLst>
      </pc:sldChg>
      <pc:sldChg chg="addSp delSp modSp mod">
        <pc:chgData name="Sugic, Danica (STFC,RAL,SC)" userId="18b8a02d-0b90-4c6a-bf26-35873d35e3a9" providerId="ADAL" clId="{C94A13E9-1C88-42B8-96B2-82849E0CF19F}" dt="2024-04-29T16:04:36.101" v="173"/>
        <pc:sldMkLst>
          <pc:docMk/>
          <pc:sldMk cId="2813738919" sldId="882"/>
        </pc:sldMkLst>
      </pc:sldChg>
      <pc:sldChg chg="addSp delSp modSp mod">
        <pc:chgData name="Sugic, Danica (STFC,RAL,SC)" userId="18b8a02d-0b90-4c6a-bf26-35873d35e3a9" providerId="ADAL" clId="{C94A13E9-1C88-42B8-96B2-82849E0CF19F}" dt="2024-04-29T16:04:29.244" v="171"/>
        <pc:sldMkLst>
          <pc:docMk/>
          <pc:sldMk cId="2295353179" sldId="883"/>
        </pc:sldMkLst>
      </pc:sldChg>
      <pc:sldChg chg="delSp mod">
        <pc:chgData name="Sugic, Danica (STFC,RAL,SC)" userId="18b8a02d-0b90-4c6a-bf26-35873d35e3a9" providerId="ADAL" clId="{C94A13E9-1C88-42B8-96B2-82849E0CF19F}" dt="2024-04-29T15:55:54.468" v="60" actId="478"/>
        <pc:sldMkLst>
          <pc:docMk/>
          <pc:sldMk cId="4028594323" sldId="885"/>
        </pc:sldMkLst>
      </pc:sldChg>
      <pc:sldChg chg="addSp delSp modSp mod">
        <pc:chgData name="Sugic, Danica (STFC,RAL,SC)" userId="18b8a02d-0b90-4c6a-bf26-35873d35e3a9" providerId="ADAL" clId="{C94A13E9-1C88-42B8-96B2-82849E0CF19F}" dt="2024-04-29T16:00:14.484" v="119"/>
        <pc:sldMkLst>
          <pc:docMk/>
          <pc:sldMk cId="3292141334" sldId="890"/>
        </pc:sldMkLst>
      </pc:sldChg>
      <pc:sldChg chg="addSp delSp modSp mod">
        <pc:chgData name="Sugic, Danica (STFC,RAL,SC)" userId="18b8a02d-0b90-4c6a-bf26-35873d35e3a9" providerId="ADAL" clId="{C94A13E9-1C88-42B8-96B2-82849E0CF19F}" dt="2024-04-29T15:53:47.591" v="16"/>
        <pc:sldMkLst>
          <pc:docMk/>
          <pc:sldMk cId="3599070364" sldId="892"/>
        </pc:sldMkLst>
      </pc:sldChg>
      <pc:sldChg chg="addSp delSp modSp mod">
        <pc:chgData name="Sugic, Danica (STFC,RAL,SC)" userId="18b8a02d-0b90-4c6a-bf26-35873d35e3a9" providerId="ADAL" clId="{C94A13E9-1C88-42B8-96B2-82849E0CF19F}" dt="2024-04-29T15:53:40.447" v="14"/>
        <pc:sldMkLst>
          <pc:docMk/>
          <pc:sldMk cId="1938449897" sldId="896"/>
        </pc:sldMkLst>
      </pc:sldChg>
    </pc:docChg>
  </pc:docChgLst>
  <pc:docChgLst>
    <pc:chgData name="Duff, Margaret (STFC,RAL,SC)" userId="S::margaret.duff@stfc.ac.uk::839782f5-bb6f-4c22-b75b-c99f25aad36b" providerId="AD" clId="Web-{90202F67-E026-4749-B89B-D2D303E16B89}"/>
    <pc:docChg chg="addSld delSld modSld">
      <pc:chgData name="Duff, Margaret (STFC,RAL,SC)" userId="S::margaret.duff@stfc.ac.uk::839782f5-bb6f-4c22-b75b-c99f25aad36b" providerId="AD" clId="Web-{90202F67-E026-4749-B89B-D2D303E16B89}" dt="2023-11-08T14:12:46.479" v="152"/>
      <pc:docMkLst>
        <pc:docMk/>
      </pc:docMkLst>
      <pc:sldChg chg="del">
        <pc:chgData name="Duff, Margaret (STFC,RAL,SC)" userId="S::margaret.duff@stfc.ac.uk::839782f5-bb6f-4c22-b75b-c99f25aad36b" providerId="AD" clId="Web-{90202F67-E026-4749-B89B-D2D303E16B89}" dt="2023-11-08T14:12:16.932" v="142"/>
        <pc:sldMkLst>
          <pc:docMk/>
          <pc:sldMk cId="1686614268" sldId="275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214" v="150"/>
        <pc:sldMkLst>
          <pc:docMk/>
          <pc:sldMk cId="758951456" sldId="798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104" v="149"/>
        <pc:sldMkLst>
          <pc:docMk/>
          <pc:sldMk cId="1135023031" sldId="799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026" v="148"/>
        <pc:sldMkLst>
          <pc:docMk/>
          <pc:sldMk cId="566869210" sldId="800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917" v="147"/>
        <pc:sldMkLst>
          <pc:docMk/>
          <pc:sldMk cId="3024893512" sldId="801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776" v="146"/>
        <pc:sldMkLst>
          <pc:docMk/>
          <pc:sldMk cId="2760726730" sldId="802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651" v="145"/>
        <pc:sldMkLst>
          <pc:docMk/>
          <pc:sldMk cId="3509389074" sldId="803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526" v="144"/>
        <pc:sldMkLst>
          <pc:docMk/>
          <pc:sldMk cId="3415041037" sldId="804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479" v="152"/>
        <pc:sldMkLst>
          <pc:docMk/>
          <pc:sldMk cId="599557387" sldId="805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401" v="151"/>
        <pc:sldMkLst>
          <pc:docMk/>
          <pc:sldMk cId="1738821282" sldId="806"/>
        </pc:sldMkLst>
      </pc:sldChg>
      <pc:sldChg chg="addSp modSp">
        <pc:chgData name="Duff, Margaret (STFC,RAL,SC)" userId="S::margaret.duff@stfc.ac.uk::839782f5-bb6f-4c22-b75b-c99f25aad36b" providerId="AD" clId="Web-{90202F67-E026-4749-B89B-D2D303E16B89}" dt="2023-11-08T14:11:47.119" v="141"/>
        <pc:sldMkLst>
          <pc:docMk/>
          <pc:sldMk cId="1375226362" sldId="815"/>
        </pc:sldMkLst>
      </pc:sldChg>
      <pc:sldChg chg="add">
        <pc:chgData name="Duff, Margaret (STFC,RAL,SC)" userId="S::margaret.duff@stfc.ac.uk::839782f5-bb6f-4c22-b75b-c99f25aad36b" providerId="AD" clId="Web-{90202F67-E026-4749-B89B-D2D303E16B89}" dt="2023-11-08T14:12:28.495" v="143"/>
        <pc:sldMkLst>
          <pc:docMk/>
          <pc:sldMk cId="1597721719" sldId="817"/>
        </pc:sldMkLst>
      </pc:sldChg>
    </pc:docChg>
  </pc:docChgLst>
  <pc:docChgLst>
    <pc:chgData name="Jakob Sauer Jørgensen" userId="S::jakj_dtu.dk#ext#@stfc365.onmicrosoft.com::b0f58837-fca4-402b-8187-4e7ec32defa3" providerId="AD" clId="Web-{EAFA6313-B2AD-451D-3B6B-2DBD37A476B9}"/>
    <pc:docChg chg="addSld modSld">
      <pc:chgData name="Jakob Sauer Jørgensen" userId="S::jakj_dtu.dk#ext#@stfc365.onmicrosoft.com::b0f58837-fca4-402b-8187-4e7ec32defa3" providerId="AD" clId="Web-{EAFA6313-B2AD-451D-3B6B-2DBD37A476B9}" dt="2024-11-03T21:35:45.843" v="81"/>
      <pc:docMkLst>
        <pc:docMk/>
      </pc:docMkLst>
      <pc:sldChg chg="addSp modSp">
        <pc:chgData name="Jakob Sauer Jørgensen" userId="S::jakj_dtu.dk#ext#@stfc365.onmicrosoft.com::b0f58837-fca4-402b-8187-4e7ec32defa3" providerId="AD" clId="Web-{EAFA6313-B2AD-451D-3B6B-2DBD37A476B9}" dt="2024-11-03T21:13:17.403" v="2" actId="1076"/>
        <pc:sldMkLst>
          <pc:docMk/>
          <pc:sldMk cId="3820119286" sldId="414"/>
        </pc:sldMkLst>
        <pc:picChg chg="add mod">
          <ac:chgData name="Jakob Sauer Jørgensen" userId="S::jakj_dtu.dk#ext#@stfc365.onmicrosoft.com::b0f58837-fca4-402b-8187-4e7ec32defa3" providerId="AD" clId="Web-{EAFA6313-B2AD-451D-3B6B-2DBD37A476B9}" dt="2024-11-03T21:13:17.403" v="2" actId="1076"/>
          <ac:picMkLst>
            <pc:docMk/>
            <pc:sldMk cId="3820119286" sldId="414"/>
            <ac:picMk id="9" creationId="{5A7763CB-6377-2952-1193-BC6F5B0D993F}"/>
          </ac:picMkLst>
        </pc:picChg>
      </pc:sldChg>
      <pc:sldChg chg="addSp delSp modSp">
        <pc:chgData name="Jakob Sauer Jørgensen" userId="S::jakj_dtu.dk#ext#@stfc365.onmicrosoft.com::b0f58837-fca4-402b-8187-4e7ec32defa3" providerId="AD" clId="Web-{EAFA6313-B2AD-451D-3B6B-2DBD37A476B9}" dt="2024-11-03T21:13:49.279" v="4" actId="1076"/>
        <pc:sldMkLst>
          <pc:docMk/>
          <pc:sldMk cId="3287008352" sldId="416"/>
        </pc:sldMkLst>
        <pc:spChg chg="del">
          <ac:chgData name="Jakob Sauer Jørgensen" userId="S::jakj_dtu.dk#ext#@stfc365.onmicrosoft.com::b0f58837-fca4-402b-8187-4e7ec32defa3" providerId="AD" clId="Web-{EAFA6313-B2AD-451D-3B6B-2DBD37A476B9}" dt="2024-11-03T21:13:00.215" v="0"/>
          <ac:spMkLst>
            <pc:docMk/>
            <pc:sldMk cId="3287008352" sldId="416"/>
            <ac:spMk id="11" creationId="{2B59818F-0E83-D2F5-1942-0BEE7A953907}"/>
          </ac:spMkLst>
        </pc:spChg>
        <pc:picChg chg="add mod">
          <ac:chgData name="Jakob Sauer Jørgensen" userId="S::jakj_dtu.dk#ext#@stfc365.onmicrosoft.com::b0f58837-fca4-402b-8187-4e7ec32defa3" providerId="AD" clId="Web-{EAFA6313-B2AD-451D-3B6B-2DBD37A476B9}" dt="2024-11-03T21:13:49.279" v="4" actId="1076"/>
          <ac:picMkLst>
            <pc:docMk/>
            <pc:sldMk cId="3287008352" sldId="416"/>
            <ac:picMk id="13" creationId="{2ADFC59D-5BFD-A4F3-7279-3E12E6A5BCC8}"/>
          </ac:picMkLst>
        </pc:picChg>
      </pc:sldChg>
      <pc:sldChg chg="addSp modSp">
        <pc:chgData name="Jakob Sauer Jørgensen" userId="S::jakj_dtu.dk#ext#@stfc365.onmicrosoft.com::b0f58837-fca4-402b-8187-4e7ec32defa3" providerId="AD" clId="Web-{EAFA6313-B2AD-451D-3B6B-2DBD37A476B9}" dt="2024-11-03T21:14:24.702" v="6" actId="1076"/>
        <pc:sldMkLst>
          <pc:docMk/>
          <pc:sldMk cId="3501405185" sldId="417"/>
        </pc:sldMkLst>
        <pc:picChg chg="add mod">
          <ac:chgData name="Jakob Sauer Jørgensen" userId="S::jakj_dtu.dk#ext#@stfc365.onmicrosoft.com::b0f58837-fca4-402b-8187-4e7ec32defa3" providerId="AD" clId="Web-{EAFA6313-B2AD-451D-3B6B-2DBD37A476B9}" dt="2024-11-03T21:14:24.702" v="6" actId="1076"/>
          <ac:picMkLst>
            <pc:docMk/>
            <pc:sldMk cId="3501405185" sldId="417"/>
            <ac:picMk id="10" creationId="{BDC3B309-0B7C-2BC9-A32F-4FCB89C3B90C}"/>
          </ac:picMkLst>
        </pc:picChg>
      </pc:sldChg>
      <pc:sldChg chg="addSp delSp modSp">
        <pc:chgData name="Jakob Sauer Jørgensen" userId="S::jakj_dtu.dk#ext#@stfc365.onmicrosoft.com::b0f58837-fca4-402b-8187-4e7ec32defa3" providerId="AD" clId="Web-{EAFA6313-B2AD-451D-3B6B-2DBD37A476B9}" dt="2024-11-03T21:35:45.843" v="81"/>
        <pc:sldMkLst>
          <pc:docMk/>
          <pc:sldMk cId="3610501799" sldId="419"/>
        </pc:sldMkLst>
        <pc:spChg chg="mod">
          <ac:chgData name="Jakob Sauer Jørgensen" userId="S::jakj_dtu.dk#ext#@stfc365.onmicrosoft.com::b0f58837-fca4-402b-8187-4e7ec32defa3" providerId="AD" clId="Web-{EAFA6313-B2AD-451D-3B6B-2DBD37A476B9}" dt="2024-11-03T21:17:07.035" v="43" actId="20577"/>
          <ac:spMkLst>
            <pc:docMk/>
            <pc:sldMk cId="3610501799" sldId="419"/>
            <ac:spMk id="2" creationId="{18B892CB-06C7-05D4-E716-AF8758BEB391}"/>
          </ac:spMkLst>
        </pc:spChg>
        <pc:picChg chg="del">
          <ac:chgData name="Jakob Sauer Jørgensen" userId="S::jakj_dtu.dk#ext#@stfc365.onmicrosoft.com::b0f58837-fca4-402b-8187-4e7ec32defa3" providerId="AD" clId="Web-{EAFA6313-B2AD-451D-3B6B-2DBD37A476B9}" dt="2024-11-03T21:17:17.942" v="59"/>
          <ac:picMkLst>
            <pc:docMk/>
            <pc:sldMk cId="3610501799" sldId="419"/>
            <ac:picMk id="7" creationId="{83A7A1C1-DC1B-77BA-C24E-29DA490719B0}"/>
          </ac:picMkLst>
        </pc:picChg>
        <pc:picChg chg="add mod ord modCrop">
          <ac:chgData name="Jakob Sauer Jørgensen" userId="S::jakj_dtu.dk#ext#@stfc365.onmicrosoft.com::b0f58837-fca4-402b-8187-4e7ec32defa3" providerId="AD" clId="Web-{EAFA6313-B2AD-451D-3B6B-2DBD37A476B9}" dt="2024-11-03T21:35:45.843" v="81"/>
          <ac:picMkLst>
            <pc:docMk/>
            <pc:sldMk cId="3610501799" sldId="419"/>
            <ac:picMk id="11" creationId="{4B60039E-5304-E624-5970-7A216E9FA622}"/>
          </ac:picMkLst>
        </pc:picChg>
        <pc:picChg chg="add mod">
          <ac:chgData name="Jakob Sauer Jørgensen" userId="S::jakj_dtu.dk#ext#@stfc365.onmicrosoft.com::b0f58837-fca4-402b-8187-4e7ec32defa3" providerId="AD" clId="Web-{EAFA6313-B2AD-451D-3B6B-2DBD37A476B9}" dt="2024-11-03T21:19:42.901" v="75" actId="1076"/>
          <ac:picMkLst>
            <pc:docMk/>
            <pc:sldMk cId="3610501799" sldId="419"/>
            <ac:picMk id="12" creationId="{0BCF5092-7A52-A7DC-018F-BE75D3D11565}"/>
          </ac:picMkLst>
        </pc:picChg>
      </pc:sldChg>
      <pc:sldChg chg="addSp delSp modSp addAnim delAnim modAnim">
        <pc:chgData name="Jakob Sauer Jørgensen" userId="S::jakj_dtu.dk#ext#@stfc365.onmicrosoft.com::b0f58837-fca4-402b-8187-4e7ec32defa3" providerId="AD" clId="Web-{EAFA6313-B2AD-451D-3B6B-2DBD37A476B9}" dt="2024-11-03T21:34:32.153" v="80"/>
        <pc:sldMkLst>
          <pc:docMk/>
          <pc:sldMk cId="3233977645" sldId="819"/>
        </pc:sldMkLst>
        <pc:spChg chg="mod">
          <ac:chgData name="Jakob Sauer Jørgensen" userId="S::jakj_dtu.dk#ext#@stfc365.onmicrosoft.com::b0f58837-fca4-402b-8187-4e7ec32defa3" providerId="AD" clId="Web-{EAFA6313-B2AD-451D-3B6B-2DBD37A476B9}" dt="2024-11-03T21:15:25.094" v="21" actId="20577"/>
          <ac:spMkLst>
            <pc:docMk/>
            <pc:sldMk cId="3233977645" sldId="819"/>
            <ac:spMk id="7" creationId="{C54E72F4-34EA-03C3-39BF-C1F6A53F4616}"/>
          </ac:spMkLst>
        </pc:spChg>
        <pc:spChg chg="del">
          <ac:chgData name="Jakob Sauer Jørgensen" userId="S::jakj_dtu.dk#ext#@stfc365.onmicrosoft.com::b0f58837-fca4-402b-8187-4e7ec32defa3" providerId="AD" clId="Web-{EAFA6313-B2AD-451D-3B6B-2DBD37A476B9}" dt="2024-11-03T21:15:27.657" v="22"/>
          <ac:spMkLst>
            <pc:docMk/>
            <pc:sldMk cId="3233977645" sldId="819"/>
            <ac:spMk id="18" creationId="{17C38B8A-2124-3D4C-7BFD-38A36143DE9E}"/>
          </ac:spMkLst>
        </pc:spChg>
        <pc:picChg chg="mod">
          <ac:chgData name="Jakob Sauer Jørgensen" userId="S::jakj_dtu.dk#ext#@stfc365.onmicrosoft.com::b0f58837-fca4-402b-8187-4e7ec32defa3" providerId="AD" clId="Web-{EAFA6313-B2AD-451D-3B6B-2DBD37A476B9}" dt="2024-11-03T21:15:57.424" v="32" actId="1076"/>
          <ac:picMkLst>
            <pc:docMk/>
            <pc:sldMk cId="3233977645" sldId="819"/>
            <ac:picMk id="2" creationId="{E4EF8E2B-0A80-8B00-B72D-FD44A5026488}"/>
          </ac:picMkLst>
        </pc:picChg>
        <pc:picChg chg="mod">
          <ac:chgData name="Jakob Sauer Jørgensen" userId="S::jakj_dtu.dk#ext#@stfc365.onmicrosoft.com::b0f58837-fca4-402b-8187-4e7ec32defa3" providerId="AD" clId="Web-{EAFA6313-B2AD-451D-3B6B-2DBD37A476B9}" dt="2024-11-03T21:15:48.751" v="28" actId="1076"/>
          <ac:picMkLst>
            <pc:docMk/>
            <pc:sldMk cId="3233977645" sldId="819"/>
            <ac:picMk id="3" creationId="{F713C0CC-1799-2AD3-ED6F-8AC936D7E11E}"/>
          </ac:picMkLst>
        </pc:picChg>
        <pc:picChg chg="add mod">
          <ac:chgData name="Jakob Sauer Jørgensen" userId="S::jakj_dtu.dk#ext#@stfc365.onmicrosoft.com::b0f58837-fca4-402b-8187-4e7ec32defa3" providerId="AD" clId="Web-{EAFA6313-B2AD-451D-3B6B-2DBD37A476B9}" dt="2024-11-03T21:16:19.409" v="36" actId="1076"/>
          <ac:picMkLst>
            <pc:docMk/>
            <pc:sldMk cId="3233977645" sldId="819"/>
            <ac:picMk id="6" creationId="{66D60FB7-11F7-B45E-31A1-B900C11AACCF}"/>
          </ac:picMkLst>
        </pc:picChg>
        <pc:picChg chg="mod">
          <ac:chgData name="Jakob Sauer Jørgensen" userId="S::jakj_dtu.dk#ext#@stfc365.onmicrosoft.com::b0f58837-fca4-402b-8187-4e7ec32defa3" providerId="AD" clId="Web-{EAFA6313-B2AD-451D-3B6B-2DBD37A476B9}" dt="2024-11-03T21:15:48.736" v="27" actId="1076"/>
          <ac:picMkLst>
            <pc:docMk/>
            <pc:sldMk cId="3233977645" sldId="819"/>
            <ac:picMk id="8" creationId="{25F5BBF0-2B14-5361-35F7-5EC62265BCAD}"/>
          </ac:picMkLst>
        </pc:picChg>
        <pc:picChg chg="mod">
          <ac:chgData name="Jakob Sauer Jørgensen" userId="S::jakj_dtu.dk#ext#@stfc365.onmicrosoft.com::b0f58837-fca4-402b-8187-4e7ec32defa3" providerId="AD" clId="Web-{EAFA6313-B2AD-451D-3B6B-2DBD37A476B9}" dt="2024-11-03T21:15:48.783" v="29" actId="1076"/>
          <ac:picMkLst>
            <pc:docMk/>
            <pc:sldMk cId="3233977645" sldId="819"/>
            <ac:picMk id="10" creationId="{559DA54D-7D81-7F8E-A87A-46C2C6794BA6}"/>
          </ac:picMkLst>
        </pc:picChg>
        <pc:cxnChg chg="mod">
          <ac:chgData name="Jakob Sauer Jørgensen" userId="S::jakj_dtu.dk#ext#@stfc365.onmicrosoft.com::b0f58837-fca4-402b-8187-4e7ec32defa3" providerId="AD" clId="Web-{EAFA6313-B2AD-451D-3B6B-2DBD37A476B9}" dt="2024-11-03T21:15:48.783" v="30" actId="1076"/>
          <ac:cxnSpMkLst>
            <pc:docMk/>
            <pc:sldMk cId="3233977645" sldId="819"/>
            <ac:cxnSpMk id="17" creationId="{71989DA4-06E1-BF7C-6785-21AA9C92C9B2}"/>
          </ac:cxnSpMkLst>
        </pc:cxnChg>
        <pc:cxnChg chg="mod">
          <ac:chgData name="Jakob Sauer Jørgensen" userId="S::jakj_dtu.dk#ext#@stfc365.onmicrosoft.com::b0f58837-fca4-402b-8187-4e7ec32defa3" providerId="AD" clId="Web-{EAFA6313-B2AD-451D-3B6B-2DBD37A476B9}" dt="2024-11-03T21:15:48.783" v="31" actId="1076"/>
          <ac:cxnSpMkLst>
            <pc:docMk/>
            <pc:sldMk cId="3233977645" sldId="819"/>
            <ac:cxnSpMk id="19" creationId="{BDA1B9D0-E712-806A-0077-8C8FC1B134DA}"/>
          </ac:cxnSpMkLst>
        </pc:cxnChg>
      </pc:sldChg>
      <pc:sldChg chg="addSp modSp add replId">
        <pc:chgData name="Jakob Sauer Jørgensen" userId="S::jakj_dtu.dk#ext#@stfc365.onmicrosoft.com::b0f58837-fca4-402b-8187-4e7ec32defa3" providerId="AD" clId="Web-{EAFA6313-B2AD-451D-3B6B-2DBD37A476B9}" dt="2024-11-03T21:19:32.791" v="74" actId="1076"/>
        <pc:sldMkLst>
          <pc:docMk/>
          <pc:sldMk cId="3984900470" sldId="916"/>
        </pc:sldMkLst>
        <pc:spChg chg="mod">
          <ac:chgData name="Jakob Sauer Jørgensen" userId="S::jakj_dtu.dk#ext#@stfc365.onmicrosoft.com::b0f58837-fca4-402b-8187-4e7ec32defa3" providerId="AD" clId="Web-{EAFA6313-B2AD-451D-3B6B-2DBD37A476B9}" dt="2024-11-03T21:17:13.801" v="58" actId="20577"/>
          <ac:spMkLst>
            <pc:docMk/>
            <pc:sldMk cId="3984900470" sldId="916"/>
            <ac:spMk id="2" creationId="{18B892CB-06C7-05D4-E716-AF8758BEB391}"/>
          </ac:spMkLst>
        </pc:spChg>
        <pc:picChg chg="add mod">
          <ac:chgData name="Jakob Sauer Jørgensen" userId="S::jakj_dtu.dk#ext#@stfc365.onmicrosoft.com::b0f58837-fca4-402b-8187-4e7ec32defa3" providerId="AD" clId="Web-{EAFA6313-B2AD-451D-3B6B-2DBD37A476B9}" dt="2024-11-03T21:19:32.791" v="74" actId="1076"/>
          <ac:picMkLst>
            <pc:docMk/>
            <pc:sldMk cId="3984900470" sldId="916"/>
            <ac:picMk id="11" creationId="{79DF1F1C-C769-CDAB-78D2-36783CA20C3C}"/>
          </ac:picMkLst>
        </pc:picChg>
      </pc:sldChg>
    </pc:docChg>
  </pc:docChgLst>
  <pc:docChgLst>
    <pc:chgData name="Duff, Margaret (STFC,RAL,SC)" userId="839782f5-bb6f-4c22-b75b-c99f25aad36b" providerId="ADAL" clId="{DE520FBD-2FAD-4DDC-B74B-2AB1CC38C287}"/>
    <pc:docChg chg="undo custSel addSld delSld modSld sldOrd modShowInfo">
      <pc:chgData name="Duff, Margaret (STFC,RAL,SC)" userId="839782f5-bb6f-4c22-b75b-c99f25aad36b" providerId="ADAL" clId="{DE520FBD-2FAD-4DDC-B74B-2AB1CC38C287}" dt="2024-04-30T11:49:04.914" v="4881" actId="2744"/>
      <pc:docMkLst>
        <pc:docMk/>
      </pc:docMkLst>
      <pc:sldChg chg="addSp delSp modSp mod ord modNotesTx">
        <pc:chgData name="Duff, Margaret (STFC,RAL,SC)" userId="839782f5-bb6f-4c22-b75b-c99f25aad36b" providerId="ADAL" clId="{DE520FBD-2FAD-4DDC-B74B-2AB1CC38C287}" dt="2024-04-22T13:19:05.532" v="2051" actId="20577"/>
        <pc:sldMkLst>
          <pc:docMk/>
          <pc:sldMk cId="853836374" sldId="258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2366732279" sldId="267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3137224050" sldId="267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1074823422" sldId="268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2733684000" sldId="268"/>
        </pc:sldMkLst>
      </pc:sldChg>
      <pc:sldChg chg="mod modShow">
        <pc:chgData name="Duff, Margaret (STFC,RAL,SC)" userId="839782f5-bb6f-4c22-b75b-c99f25aad36b" providerId="ADAL" clId="{DE520FBD-2FAD-4DDC-B74B-2AB1CC38C287}" dt="2024-04-29T16:20:41.595" v="4796" actId="729"/>
        <pc:sldMkLst>
          <pc:docMk/>
          <pc:sldMk cId="0" sldId="269"/>
        </pc:sldMkLst>
      </pc:sldChg>
      <pc:sldChg chg="modSp mod ord">
        <pc:chgData name="Duff, Margaret (STFC,RAL,SC)" userId="839782f5-bb6f-4c22-b75b-c99f25aad36b" providerId="ADAL" clId="{DE520FBD-2FAD-4DDC-B74B-2AB1CC38C287}" dt="2024-04-22T15:00:12.400" v="2844" actId="13926"/>
        <pc:sldMkLst>
          <pc:docMk/>
          <pc:sldMk cId="1086322705" sldId="272"/>
        </pc:sldMkLst>
      </pc:sldChg>
      <pc:sldChg chg="ord">
        <pc:chgData name="Duff, Margaret (STFC,RAL,SC)" userId="839782f5-bb6f-4c22-b75b-c99f25aad36b" providerId="ADAL" clId="{DE520FBD-2FAD-4DDC-B74B-2AB1CC38C287}" dt="2024-04-22T12:35:41.445" v="1506"/>
        <pc:sldMkLst>
          <pc:docMk/>
          <pc:sldMk cId="2355179809" sldId="273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4256785333" sldId="297"/>
        </pc:sldMkLst>
      </pc:sldChg>
      <pc:sldChg chg="delSp modSp mod">
        <pc:chgData name="Duff, Margaret (STFC,RAL,SC)" userId="839782f5-bb6f-4c22-b75b-c99f25aad36b" providerId="ADAL" clId="{DE520FBD-2FAD-4DDC-B74B-2AB1CC38C287}" dt="2024-04-25T14:41:25.184" v="4282" actId="478"/>
        <pc:sldMkLst>
          <pc:docMk/>
          <pc:sldMk cId="1040373941" sldId="302"/>
        </pc:sldMkLst>
      </pc:sldChg>
      <pc:sldChg chg="modSp mod ord">
        <pc:chgData name="Duff, Margaret (STFC,RAL,SC)" userId="839782f5-bb6f-4c22-b75b-c99f25aad36b" providerId="ADAL" clId="{DE520FBD-2FAD-4DDC-B74B-2AB1CC38C287}" dt="2024-04-22T15:00:21.544" v="2845" actId="20577"/>
        <pc:sldMkLst>
          <pc:docMk/>
          <pc:sldMk cId="529393112" sldId="312"/>
        </pc:sldMkLst>
      </pc:sldChg>
      <pc:sldChg chg="del">
        <pc:chgData name="Duff, Margaret (STFC,RAL,SC)" userId="839782f5-bb6f-4c22-b75b-c99f25aad36b" providerId="ADAL" clId="{DE520FBD-2FAD-4DDC-B74B-2AB1CC38C287}" dt="2024-04-17T13:52:17.098" v="731" actId="47"/>
        <pc:sldMkLst>
          <pc:docMk/>
          <pc:sldMk cId="1358067952" sldId="314"/>
        </pc:sldMkLst>
      </pc:sldChg>
      <pc:sldChg chg="ord">
        <pc:chgData name="Duff, Margaret (STFC,RAL,SC)" userId="839782f5-bb6f-4c22-b75b-c99f25aad36b" providerId="ADAL" clId="{DE520FBD-2FAD-4DDC-B74B-2AB1CC38C287}" dt="2024-04-22T12:36:36.069" v="1570"/>
        <pc:sldMkLst>
          <pc:docMk/>
          <pc:sldMk cId="1043529986" sldId="319"/>
        </pc:sldMkLst>
      </pc:sldChg>
      <pc:sldChg chg="ord">
        <pc:chgData name="Duff, Margaret (STFC,RAL,SC)" userId="839782f5-bb6f-4c22-b75b-c99f25aad36b" providerId="ADAL" clId="{DE520FBD-2FAD-4DDC-B74B-2AB1CC38C287}" dt="2024-04-22T14:47:23.296" v="2486"/>
        <pc:sldMkLst>
          <pc:docMk/>
          <pc:sldMk cId="3356872288" sldId="327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82365995" sldId="331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1364309945" sldId="331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3643589911" sldId="332"/>
        </pc:sldMkLst>
      </pc:sldChg>
      <pc:sldChg chg="addSp delSp modSp mod delAnim modAnim">
        <pc:chgData name="Duff, Margaret (STFC,RAL,SC)" userId="839782f5-bb6f-4c22-b75b-c99f25aad36b" providerId="ADAL" clId="{DE520FBD-2FAD-4DDC-B74B-2AB1CC38C287}" dt="2024-04-30T08:17:16.433" v="4875"/>
        <pc:sldMkLst>
          <pc:docMk/>
          <pc:sldMk cId="3048102348" sldId="338"/>
        </pc:sldMkLst>
      </pc:sldChg>
      <pc:sldChg chg="modSp mod">
        <pc:chgData name="Duff, Margaret (STFC,RAL,SC)" userId="839782f5-bb6f-4c22-b75b-c99f25aad36b" providerId="ADAL" clId="{DE520FBD-2FAD-4DDC-B74B-2AB1CC38C287}" dt="2024-04-30T08:05:55.870" v="4834" actId="207"/>
        <pc:sldMkLst>
          <pc:docMk/>
          <pc:sldMk cId="503408057" sldId="341"/>
        </pc:sldMkLst>
      </pc:sldChg>
      <pc:sldChg chg="modSp mod">
        <pc:chgData name="Duff, Margaret (STFC,RAL,SC)" userId="839782f5-bb6f-4c22-b75b-c99f25aad36b" providerId="ADAL" clId="{DE520FBD-2FAD-4DDC-B74B-2AB1CC38C287}" dt="2024-04-30T08:14:46.747" v="4854" actId="20577"/>
        <pc:sldMkLst>
          <pc:docMk/>
          <pc:sldMk cId="1748270625" sldId="344"/>
        </pc:sldMkLst>
      </pc:sldChg>
      <pc:sldChg chg="addSp delSp modSp mod">
        <pc:chgData name="Duff, Margaret (STFC,RAL,SC)" userId="839782f5-bb6f-4c22-b75b-c99f25aad36b" providerId="ADAL" clId="{DE520FBD-2FAD-4DDC-B74B-2AB1CC38C287}" dt="2024-04-25T15:10:25.561" v="4621" actId="1076"/>
        <pc:sldMkLst>
          <pc:docMk/>
          <pc:sldMk cId="92829161" sldId="350"/>
        </pc:sldMkLst>
      </pc:sldChg>
      <pc:sldChg chg="add">
        <pc:chgData name="Duff, Margaret (STFC,RAL,SC)" userId="839782f5-bb6f-4c22-b75b-c99f25aad36b" providerId="ADAL" clId="{DE520FBD-2FAD-4DDC-B74B-2AB1CC38C287}" dt="2024-04-25T14:40:37.832" v="4280"/>
        <pc:sldMkLst>
          <pc:docMk/>
          <pc:sldMk cId="1369667371" sldId="351"/>
        </pc:sldMkLst>
      </pc:sldChg>
      <pc:sldChg chg="add del">
        <pc:chgData name="Duff, Margaret (STFC,RAL,SC)" userId="839782f5-bb6f-4c22-b75b-c99f25aad36b" providerId="ADAL" clId="{DE520FBD-2FAD-4DDC-B74B-2AB1CC38C287}" dt="2024-04-25T14:40:33.657" v="4279" actId="2696"/>
        <pc:sldMkLst>
          <pc:docMk/>
          <pc:sldMk cId="3348494472" sldId="351"/>
        </pc:sldMkLst>
      </pc:sldChg>
      <pc:sldChg chg="addSp delSp modSp add mod">
        <pc:chgData name="Duff, Margaret (STFC,RAL,SC)" userId="839782f5-bb6f-4c22-b75b-c99f25aad36b" providerId="ADAL" clId="{DE520FBD-2FAD-4DDC-B74B-2AB1CC38C287}" dt="2024-04-22T14:59:44.305" v="2842" actId="13926"/>
        <pc:sldMkLst>
          <pc:docMk/>
          <pc:sldMk cId="1610263869" sldId="777"/>
        </pc:sldMkLst>
      </pc:sldChg>
      <pc:sldChg chg="modSp del mod">
        <pc:chgData name="Duff, Margaret (STFC,RAL,SC)" userId="839782f5-bb6f-4c22-b75b-c99f25aad36b" providerId="ADAL" clId="{DE520FBD-2FAD-4DDC-B74B-2AB1CC38C287}" dt="2024-04-22T12:49:15.719" v="1892" actId="2696"/>
        <pc:sldMkLst>
          <pc:docMk/>
          <pc:sldMk cId="3824461180" sldId="777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4107322322" sldId="781"/>
        </pc:sldMkLst>
      </pc:sldChg>
      <pc:sldChg chg="del">
        <pc:chgData name="Duff, Margaret (STFC,RAL,SC)" userId="839782f5-bb6f-4c22-b75b-c99f25aad36b" providerId="ADAL" clId="{DE520FBD-2FAD-4DDC-B74B-2AB1CC38C287}" dt="2024-04-17T13:52:20.866" v="732" actId="47"/>
        <pc:sldMkLst>
          <pc:docMk/>
          <pc:sldMk cId="3178705323" sldId="787"/>
        </pc:sldMkLst>
      </pc:sldChg>
      <pc:sldChg chg="del">
        <pc:chgData name="Duff, Margaret (STFC,RAL,SC)" userId="839782f5-bb6f-4c22-b75b-c99f25aad36b" providerId="ADAL" clId="{DE520FBD-2FAD-4DDC-B74B-2AB1CC38C287}" dt="2024-04-22T12:40:34.682" v="1686" actId="47"/>
        <pc:sldMkLst>
          <pc:docMk/>
          <pc:sldMk cId="1135626571" sldId="791"/>
        </pc:sldMkLst>
      </pc:sldChg>
      <pc:sldChg chg="del">
        <pc:chgData name="Duff, Margaret (STFC,RAL,SC)" userId="839782f5-bb6f-4c22-b75b-c99f25aad36b" providerId="ADAL" clId="{DE520FBD-2FAD-4DDC-B74B-2AB1CC38C287}" dt="2024-04-22T12:44:39.226" v="1861" actId="47"/>
        <pc:sldMkLst>
          <pc:docMk/>
          <pc:sldMk cId="2425224505" sldId="792"/>
        </pc:sldMkLst>
      </pc:sldChg>
      <pc:sldChg chg="del">
        <pc:chgData name="Duff, Margaret (STFC,RAL,SC)" userId="839782f5-bb6f-4c22-b75b-c99f25aad36b" providerId="ADAL" clId="{DE520FBD-2FAD-4DDC-B74B-2AB1CC38C287}" dt="2024-04-22T12:45:22.804" v="1873" actId="47"/>
        <pc:sldMkLst>
          <pc:docMk/>
          <pc:sldMk cId="3538895848" sldId="793"/>
        </pc:sldMkLst>
      </pc:sldChg>
      <pc:sldChg chg="del">
        <pc:chgData name="Duff, Margaret (STFC,RAL,SC)" userId="839782f5-bb6f-4c22-b75b-c99f25aad36b" providerId="ADAL" clId="{DE520FBD-2FAD-4DDC-B74B-2AB1CC38C287}" dt="2024-04-22T12:37:27.450" v="1653" actId="47"/>
        <pc:sldMkLst>
          <pc:docMk/>
          <pc:sldMk cId="1835200906" sldId="794"/>
        </pc:sldMkLst>
      </pc:sldChg>
      <pc:sldChg chg="del mod modShow">
        <pc:chgData name="Duff, Margaret (STFC,RAL,SC)" userId="839782f5-bb6f-4c22-b75b-c99f25aad36b" providerId="ADAL" clId="{DE520FBD-2FAD-4DDC-B74B-2AB1CC38C287}" dt="2024-04-22T12:45:32.957" v="1875" actId="2696"/>
        <pc:sldMkLst>
          <pc:docMk/>
          <pc:sldMk cId="1375226362" sldId="815"/>
        </pc:sldMkLst>
      </pc:sldChg>
      <pc:sldChg chg="add mod modShow">
        <pc:chgData name="Duff, Margaret (STFC,RAL,SC)" userId="839782f5-bb6f-4c22-b75b-c99f25aad36b" providerId="ADAL" clId="{DE520FBD-2FAD-4DDC-B74B-2AB1CC38C287}" dt="2024-04-22T12:45:39.898" v="1877" actId="729"/>
        <pc:sldMkLst>
          <pc:docMk/>
          <pc:sldMk cId="4002474849" sldId="815"/>
        </pc:sldMkLst>
      </pc:sldChg>
      <pc:sldChg chg="add mod modShow">
        <pc:chgData name="Duff, Margaret (STFC,RAL,SC)" userId="839782f5-bb6f-4c22-b75b-c99f25aad36b" providerId="ADAL" clId="{DE520FBD-2FAD-4DDC-B74B-2AB1CC38C287}" dt="2024-04-22T12:45:39.898" v="1877" actId="729"/>
        <pc:sldMkLst>
          <pc:docMk/>
          <pc:sldMk cId="2087282592" sldId="816"/>
        </pc:sldMkLst>
      </pc:sldChg>
      <pc:sldChg chg="del mod modShow">
        <pc:chgData name="Duff, Margaret (STFC,RAL,SC)" userId="839782f5-bb6f-4c22-b75b-c99f25aad36b" providerId="ADAL" clId="{DE520FBD-2FAD-4DDC-B74B-2AB1CC38C287}" dt="2024-04-22T12:45:32.957" v="1875" actId="2696"/>
        <pc:sldMkLst>
          <pc:docMk/>
          <pc:sldMk cId="3797541961" sldId="816"/>
        </pc:sldMkLst>
      </pc:sldChg>
      <pc:sldChg chg="del">
        <pc:chgData name="Duff, Margaret (STFC,RAL,SC)" userId="839782f5-bb6f-4c22-b75b-c99f25aad36b" providerId="ADAL" clId="{DE520FBD-2FAD-4DDC-B74B-2AB1CC38C287}" dt="2024-04-22T12:45:24.121" v="1874" actId="47"/>
        <pc:sldMkLst>
          <pc:docMk/>
          <pc:sldMk cId="1798425078" sldId="818"/>
        </pc:sldMkLst>
      </pc:sldChg>
      <pc:sldChg chg="modSp add del mod modNotesTx">
        <pc:chgData name="Duff, Margaret (STFC,RAL,SC)" userId="839782f5-bb6f-4c22-b75b-c99f25aad36b" providerId="ADAL" clId="{DE520FBD-2FAD-4DDC-B74B-2AB1CC38C287}" dt="2024-04-29T11:49:38.470" v="4784" actId="20577"/>
        <pc:sldMkLst>
          <pc:docMk/>
          <pc:sldMk cId="1972696048" sldId="819"/>
        </pc:sldMkLst>
      </pc:sldChg>
      <pc:sldChg chg="addSp modSp new mod">
        <pc:chgData name="Duff, Margaret (STFC,RAL,SC)" userId="839782f5-bb6f-4c22-b75b-c99f25aad36b" providerId="ADAL" clId="{DE520FBD-2FAD-4DDC-B74B-2AB1CC38C287}" dt="2024-04-22T14:53:12.222" v="2838" actId="20577"/>
        <pc:sldMkLst>
          <pc:docMk/>
          <pc:sldMk cId="1319111355" sldId="820"/>
        </pc:sldMkLst>
      </pc:sldChg>
      <pc:sldChg chg="add del">
        <pc:chgData name="Duff, Margaret (STFC,RAL,SC)" userId="839782f5-bb6f-4c22-b75b-c99f25aad36b" providerId="ADAL" clId="{DE520FBD-2FAD-4DDC-B74B-2AB1CC38C287}" dt="2024-04-22T12:31:26.586" v="1321" actId="47"/>
        <pc:sldMkLst>
          <pc:docMk/>
          <pc:sldMk cId="1484853606" sldId="820"/>
        </pc:sldMkLst>
      </pc:sldChg>
      <pc:sldChg chg="new del">
        <pc:chgData name="Duff, Margaret (STFC,RAL,SC)" userId="839782f5-bb6f-4c22-b75b-c99f25aad36b" providerId="ADAL" clId="{DE520FBD-2FAD-4DDC-B74B-2AB1CC38C287}" dt="2024-04-22T12:36:23.306" v="1561" actId="47"/>
        <pc:sldMkLst>
          <pc:docMk/>
          <pc:sldMk cId="3570131230" sldId="821"/>
        </pc:sldMkLst>
      </pc:sldChg>
      <pc:sldChg chg="delSp modSp add mod">
        <pc:chgData name="Duff, Margaret (STFC,RAL,SC)" userId="839782f5-bb6f-4c22-b75b-c99f25aad36b" providerId="ADAL" clId="{DE520FBD-2FAD-4DDC-B74B-2AB1CC38C287}" dt="2024-04-22T12:36:02.537" v="1531" actId="20577"/>
        <pc:sldMkLst>
          <pc:docMk/>
          <pc:sldMk cId="2031241159" sldId="822"/>
        </pc:sldMkLst>
      </pc:sldChg>
      <pc:sldChg chg="modSp new mod ord">
        <pc:chgData name="Duff, Margaret (STFC,RAL,SC)" userId="839782f5-bb6f-4c22-b75b-c99f25aad36b" providerId="ADAL" clId="{DE520FBD-2FAD-4DDC-B74B-2AB1CC38C287}" dt="2024-04-22T12:36:40.649" v="1572"/>
        <pc:sldMkLst>
          <pc:docMk/>
          <pc:sldMk cId="4081412528" sldId="823"/>
        </pc:sldMkLst>
      </pc:sldChg>
      <pc:sldChg chg="addSp modSp new mod">
        <pc:chgData name="Duff, Margaret (STFC,RAL,SC)" userId="839782f5-bb6f-4c22-b75b-c99f25aad36b" providerId="ADAL" clId="{DE520FBD-2FAD-4DDC-B74B-2AB1CC38C287}" dt="2024-04-22T12:37:13.095" v="1651" actId="20577"/>
        <pc:sldMkLst>
          <pc:docMk/>
          <pc:sldMk cId="3365423292" sldId="824"/>
        </pc:sldMkLst>
      </pc:sldChg>
      <pc:sldChg chg="modSp add del mod">
        <pc:chgData name="Duff, Margaret (STFC,RAL,SC)" userId="839782f5-bb6f-4c22-b75b-c99f25aad36b" providerId="ADAL" clId="{DE520FBD-2FAD-4DDC-B74B-2AB1CC38C287}" dt="2024-04-22T12:40:01.950" v="1682" actId="47"/>
        <pc:sldMkLst>
          <pc:docMk/>
          <pc:sldMk cId="276263131" sldId="825"/>
        </pc:sldMkLst>
      </pc:sldChg>
      <pc:sldChg chg="modSp add del mod">
        <pc:chgData name="Duff, Margaret (STFC,RAL,SC)" userId="839782f5-bb6f-4c22-b75b-c99f25aad36b" providerId="ADAL" clId="{DE520FBD-2FAD-4DDC-B74B-2AB1CC38C287}" dt="2024-04-22T14:50:41.807" v="2735" actId="47"/>
        <pc:sldMkLst>
          <pc:docMk/>
          <pc:sldMk cId="2592831065" sldId="826"/>
        </pc:sldMkLst>
      </pc:sldChg>
      <pc:sldChg chg="modSp add del mod">
        <pc:chgData name="Duff, Margaret (STFC,RAL,SC)" userId="839782f5-bb6f-4c22-b75b-c99f25aad36b" providerId="ADAL" clId="{DE520FBD-2FAD-4DDC-B74B-2AB1CC38C287}" dt="2024-04-22T14:50:33.553" v="2732" actId="47"/>
        <pc:sldMkLst>
          <pc:docMk/>
          <pc:sldMk cId="973251311" sldId="827"/>
        </pc:sldMkLst>
      </pc:sldChg>
      <pc:sldChg chg="modSp add del mod ord">
        <pc:chgData name="Duff, Margaret (STFC,RAL,SC)" userId="839782f5-bb6f-4c22-b75b-c99f25aad36b" providerId="ADAL" clId="{DE520FBD-2FAD-4DDC-B74B-2AB1CC38C287}" dt="2024-04-22T14:50:48.530" v="2738" actId="47"/>
        <pc:sldMkLst>
          <pc:docMk/>
          <pc:sldMk cId="2743615817" sldId="828"/>
        </pc:sldMkLst>
      </pc:sldChg>
      <pc:sldChg chg="modSp new mod">
        <pc:chgData name="Duff, Margaret (STFC,RAL,SC)" userId="839782f5-bb6f-4c22-b75b-c99f25aad36b" providerId="ADAL" clId="{DE520FBD-2FAD-4DDC-B74B-2AB1CC38C287}" dt="2024-04-22T12:41:07.988" v="1701" actId="20577"/>
        <pc:sldMkLst>
          <pc:docMk/>
          <pc:sldMk cId="172259716" sldId="829"/>
        </pc:sldMkLst>
      </pc:sldChg>
      <pc:sldChg chg="add">
        <pc:chgData name="Duff, Margaret (STFC,RAL,SC)" userId="839782f5-bb6f-4c22-b75b-c99f25aad36b" providerId="ADAL" clId="{DE520FBD-2FAD-4DDC-B74B-2AB1CC38C287}" dt="2024-04-22T12:41:29.201" v="1702"/>
        <pc:sldMkLst>
          <pc:docMk/>
          <pc:sldMk cId="2150933945" sldId="830"/>
        </pc:sldMkLst>
      </pc:sldChg>
      <pc:sldChg chg="add">
        <pc:chgData name="Duff, Margaret (STFC,RAL,SC)" userId="839782f5-bb6f-4c22-b75b-c99f25aad36b" providerId="ADAL" clId="{DE520FBD-2FAD-4DDC-B74B-2AB1CC38C287}" dt="2024-04-22T12:41:29.201" v="1702"/>
        <pc:sldMkLst>
          <pc:docMk/>
          <pc:sldMk cId="47537199" sldId="831"/>
        </pc:sldMkLst>
      </pc:sldChg>
      <pc:sldChg chg="add del">
        <pc:chgData name="Duff, Margaret (STFC,RAL,SC)" userId="839782f5-bb6f-4c22-b75b-c99f25aad36b" providerId="ADAL" clId="{DE520FBD-2FAD-4DDC-B74B-2AB1CC38C287}" dt="2024-04-22T14:51:11.676" v="2739" actId="47"/>
        <pc:sldMkLst>
          <pc:docMk/>
          <pc:sldMk cId="3687889338" sldId="832"/>
        </pc:sldMkLst>
      </pc:sldChg>
      <pc:sldChg chg="modSp add del mod">
        <pc:chgData name="Duff, Margaret (STFC,RAL,SC)" userId="839782f5-bb6f-4c22-b75b-c99f25aad36b" providerId="ADAL" clId="{DE520FBD-2FAD-4DDC-B74B-2AB1CC38C287}" dt="2024-04-22T14:51:15.589" v="2742" actId="47"/>
        <pc:sldMkLst>
          <pc:docMk/>
          <pc:sldMk cId="2972306492" sldId="833"/>
        </pc:sldMkLst>
      </pc:sldChg>
      <pc:sldChg chg="addSp modSp new mod">
        <pc:chgData name="Duff, Margaret (STFC,RAL,SC)" userId="839782f5-bb6f-4c22-b75b-c99f25aad36b" providerId="ADAL" clId="{DE520FBD-2FAD-4DDC-B74B-2AB1CC38C287}" dt="2024-04-30T08:24:36.683" v="4880" actId="404"/>
        <pc:sldMkLst>
          <pc:docMk/>
          <pc:sldMk cId="4277827781" sldId="834"/>
        </pc:sldMkLst>
      </pc:sldChg>
      <pc:sldChg chg="modSp add del mod">
        <pc:chgData name="Duff, Margaret (STFC,RAL,SC)" userId="839782f5-bb6f-4c22-b75b-c99f25aad36b" providerId="ADAL" clId="{DE520FBD-2FAD-4DDC-B74B-2AB1CC38C287}" dt="2024-04-22T14:51:20.062" v="2743" actId="47"/>
        <pc:sldMkLst>
          <pc:docMk/>
          <pc:sldMk cId="2403676539" sldId="835"/>
        </pc:sldMkLst>
      </pc:sldChg>
      <pc:sldChg chg="modSp new mod">
        <pc:chgData name="Duff, Margaret (STFC,RAL,SC)" userId="839782f5-bb6f-4c22-b75b-c99f25aad36b" providerId="ADAL" clId="{DE520FBD-2FAD-4DDC-B74B-2AB1CC38C287}" dt="2024-04-22T12:42:59.789" v="1802" actId="20577"/>
        <pc:sldMkLst>
          <pc:docMk/>
          <pc:sldMk cId="655796150" sldId="836"/>
        </pc:sldMkLst>
      </pc:sldChg>
      <pc:sldChg chg="modSp add del mod">
        <pc:chgData name="Duff, Margaret (STFC,RAL,SC)" userId="839782f5-bb6f-4c22-b75b-c99f25aad36b" providerId="ADAL" clId="{DE520FBD-2FAD-4DDC-B74B-2AB1CC38C287}" dt="2024-04-22T14:50:48.530" v="2738" actId="47"/>
        <pc:sldMkLst>
          <pc:docMk/>
          <pc:sldMk cId="1502646268" sldId="837"/>
        </pc:sldMkLst>
      </pc:sldChg>
      <pc:sldChg chg="new del">
        <pc:chgData name="Duff, Margaret (STFC,RAL,SC)" userId="839782f5-bb6f-4c22-b75b-c99f25aad36b" providerId="ADAL" clId="{DE520FBD-2FAD-4DDC-B74B-2AB1CC38C287}" dt="2024-04-22T12:43:36.846" v="1810" actId="47"/>
        <pc:sldMkLst>
          <pc:docMk/>
          <pc:sldMk cId="3960265788" sldId="838"/>
        </pc:sldMkLst>
      </pc:sldChg>
      <pc:sldChg chg="modSp add mod">
        <pc:chgData name="Duff, Margaret (STFC,RAL,SC)" userId="839782f5-bb6f-4c22-b75b-c99f25aad36b" providerId="ADAL" clId="{DE520FBD-2FAD-4DDC-B74B-2AB1CC38C287}" dt="2024-04-29T11:49:57.745" v="4785"/>
        <pc:sldMkLst>
          <pc:docMk/>
          <pc:sldMk cId="1457915765" sldId="839"/>
        </pc:sldMkLst>
      </pc:sldChg>
      <pc:sldChg chg="modSp add del mod ord">
        <pc:chgData name="Duff, Margaret (STFC,RAL,SC)" userId="839782f5-bb6f-4c22-b75b-c99f25aad36b" providerId="ADAL" clId="{DE520FBD-2FAD-4DDC-B74B-2AB1CC38C287}" dt="2024-04-22T14:51:25.638" v="2747" actId="47"/>
        <pc:sldMkLst>
          <pc:docMk/>
          <pc:sldMk cId="3655247870" sldId="840"/>
        </pc:sldMkLst>
      </pc:sldChg>
      <pc:sldChg chg="modSp add del mod">
        <pc:chgData name="Duff, Margaret (STFC,RAL,SC)" userId="839782f5-bb6f-4c22-b75b-c99f25aad36b" providerId="ADAL" clId="{DE520FBD-2FAD-4DDC-B74B-2AB1CC38C287}" dt="2024-04-22T14:51:26" v="2748" actId="47"/>
        <pc:sldMkLst>
          <pc:docMk/>
          <pc:sldMk cId="158140572" sldId="841"/>
        </pc:sldMkLst>
      </pc:sldChg>
      <pc:sldChg chg="modSp new mod">
        <pc:chgData name="Duff, Margaret (STFC,RAL,SC)" userId="839782f5-bb6f-4c22-b75b-c99f25aad36b" providerId="ADAL" clId="{DE520FBD-2FAD-4DDC-B74B-2AB1CC38C287}" dt="2024-04-22T12:46:03.102" v="1891" actId="20577"/>
        <pc:sldMkLst>
          <pc:docMk/>
          <pc:sldMk cId="1786194400" sldId="842"/>
        </pc:sldMkLst>
      </pc:sldChg>
      <pc:sldChg chg="new">
        <pc:chgData name="Duff, Margaret (STFC,RAL,SC)" userId="839782f5-bb6f-4c22-b75b-c99f25aad36b" providerId="ADAL" clId="{DE520FBD-2FAD-4DDC-B74B-2AB1CC38C287}" dt="2024-04-22T12:45:53.841" v="1879" actId="680"/>
        <pc:sldMkLst>
          <pc:docMk/>
          <pc:sldMk cId="2247975487" sldId="843"/>
        </pc:sldMkLst>
      </pc:sldChg>
      <pc:sldChg chg="new">
        <pc:chgData name="Duff, Margaret (STFC,RAL,SC)" userId="839782f5-bb6f-4c22-b75b-c99f25aad36b" providerId="ADAL" clId="{DE520FBD-2FAD-4DDC-B74B-2AB1CC38C287}" dt="2024-04-22T12:45:53.977" v="1880" actId="680"/>
        <pc:sldMkLst>
          <pc:docMk/>
          <pc:sldMk cId="364385558" sldId="844"/>
        </pc:sldMkLst>
      </pc:sldChg>
      <pc:sldChg chg="modSp new mod">
        <pc:chgData name="Duff, Margaret (STFC,RAL,SC)" userId="839782f5-bb6f-4c22-b75b-c99f25aad36b" providerId="ADAL" clId="{DE520FBD-2FAD-4DDC-B74B-2AB1CC38C287}" dt="2024-04-22T12:49:41.265" v="1910" actId="5793"/>
        <pc:sldMkLst>
          <pc:docMk/>
          <pc:sldMk cId="1971341826" sldId="845"/>
        </pc:sldMkLst>
      </pc:sldChg>
      <pc:sldChg chg="modSp new del mod">
        <pc:chgData name="Duff, Margaret (STFC,RAL,SC)" userId="839782f5-bb6f-4c22-b75b-c99f25aad36b" providerId="ADAL" clId="{DE520FBD-2FAD-4DDC-B74B-2AB1CC38C287}" dt="2024-04-22T13:26:24.184" v="2065" actId="47"/>
        <pc:sldMkLst>
          <pc:docMk/>
          <pc:sldMk cId="930024170" sldId="846"/>
        </pc:sldMkLst>
      </pc:sldChg>
      <pc:sldChg chg="new del">
        <pc:chgData name="Duff, Margaret (STFC,RAL,SC)" userId="839782f5-bb6f-4c22-b75b-c99f25aad36b" providerId="ADAL" clId="{DE520FBD-2FAD-4DDC-B74B-2AB1CC38C287}" dt="2024-04-22T12:50:01.135" v="1913" actId="47"/>
        <pc:sldMkLst>
          <pc:docMk/>
          <pc:sldMk cId="1314565207" sldId="846"/>
        </pc:sldMkLst>
      </pc:sldChg>
      <pc:sldChg chg="addSp modSp new mod">
        <pc:chgData name="Duff, Margaret (STFC,RAL,SC)" userId="839782f5-bb6f-4c22-b75b-c99f25aad36b" providerId="ADAL" clId="{DE520FBD-2FAD-4DDC-B74B-2AB1CC38C287}" dt="2024-04-26T09:57:09.068" v="4622" actId="113"/>
        <pc:sldMkLst>
          <pc:docMk/>
          <pc:sldMk cId="3093005495" sldId="846"/>
        </pc:sldMkLst>
      </pc:sldChg>
      <pc:sldChg chg="add del">
        <pc:chgData name="Duff, Margaret (STFC,RAL,SC)" userId="839782f5-bb6f-4c22-b75b-c99f25aad36b" providerId="ADAL" clId="{DE520FBD-2FAD-4DDC-B74B-2AB1CC38C287}" dt="2024-04-22T13:05:34.533" v="1915"/>
        <pc:sldMkLst>
          <pc:docMk/>
          <pc:sldMk cId="3260682396" sldId="846"/>
        </pc:sldMkLst>
      </pc:sldChg>
      <pc:sldChg chg="modSp new mod ord">
        <pc:chgData name="Duff, Margaret (STFC,RAL,SC)" userId="839782f5-bb6f-4c22-b75b-c99f25aad36b" providerId="ADAL" clId="{DE520FBD-2FAD-4DDC-B74B-2AB1CC38C287}" dt="2024-04-22T14:48:58.368" v="2610" actId="13926"/>
        <pc:sldMkLst>
          <pc:docMk/>
          <pc:sldMk cId="3243004251" sldId="847"/>
        </pc:sldMkLst>
      </pc:sldChg>
      <pc:sldChg chg="add del">
        <pc:chgData name="Duff, Margaret (STFC,RAL,SC)" userId="839782f5-bb6f-4c22-b75b-c99f25aad36b" providerId="ADAL" clId="{DE520FBD-2FAD-4DDC-B74B-2AB1CC38C287}" dt="2024-04-22T14:53:22.392" v="2840" actId="47"/>
        <pc:sldMkLst>
          <pc:docMk/>
          <pc:sldMk cId="2115299052" sldId="848"/>
        </pc:sldMkLst>
      </pc:sldChg>
      <pc:sldChg chg="new">
        <pc:chgData name="Duff, Margaret (STFC,RAL,SC)" userId="839782f5-bb6f-4c22-b75b-c99f25aad36b" providerId="ADAL" clId="{DE520FBD-2FAD-4DDC-B74B-2AB1CC38C287}" dt="2024-04-22T13:41:54.330" v="2381" actId="680"/>
        <pc:sldMkLst>
          <pc:docMk/>
          <pc:sldMk cId="1833479748" sldId="849"/>
        </pc:sldMkLst>
      </pc:sldChg>
      <pc:sldChg chg="addSp modSp new mod">
        <pc:chgData name="Duff, Margaret (STFC,RAL,SC)" userId="839782f5-bb6f-4c22-b75b-c99f25aad36b" providerId="ADAL" clId="{DE520FBD-2FAD-4DDC-B74B-2AB1CC38C287}" dt="2024-04-22T14:47:11.669" v="2484" actId="403"/>
        <pc:sldMkLst>
          <pc:docMk/>
          <pc:sldMk cId="1809794350" sldId="850"/>
        </pc:sldMkLst>
      </pc:sldChg>
      <pc:sldChg chg="modSp add mod">
        <pc:chgData name="Duff, Margaret (STFC,RAL,SC)" userId="839782f5-bb6f-4c22-b75b-c99f25aad36b" providerId="ADAL" clId="{DE520FBD-2FAD-4DDC-B74B-2AB1CC38C287}" dt="2024-04-22T14:52:34.886" v="2764" actId="207"/>
        <pc:sldMkLst>
          <pc:docMk/>
          <pc:sldMk cId="2610878856" sldId="851"/>
        </pc:sldMkLst>
      </pc:sldChg>
      <pc:sldChg chg="modSp add mod">
        <pc:chgData name="Duff, Margaret (STFC,RAL,SC)" userId="839782f5-bb6f-4c22-b75b-c99f25aad36b" providerId="ADAL" clId="{DE520FBD-2FAD-4DDC-B74B-2AB1CC38C287}" dt="2024-04-22T14:52:28.025" v="2763" actId="207"/>
        <pc:sldMkLst>
          <pc:docMk/>
          <pc:sldMk cId="2255081435" sldId="852"/>
        </pc:sldMkLst>
      </pc:sldChg>
      <pc:sldChg chg="modSp add mod">
        <pc:chgData name="Duff, Margaret (STFC,RAL,SC)" userId="839782f5-bb6f-4c22-b75b-c99f25aad36b" providerId="ADAL" clId="{DE520FBD-2FAD-4DDC-B74B-2AB1CC38C287}" dt="2024-04-22T14:52:19.616" v="2761" actId="207"/>
        <pc:sldMkLst>
          <pc:docMk/>
          <pc:sldMk cId="2820533838" sldId="853"/>
        </pc:sldMkLst>
      </pc:sldChg>
      <pc:sldChg chg="modSp add mod">
        <pc:chgData name="Duff, Margaret (STFC,RAL,SC)" userId="839782f5-bb6f-4c22-b75b-c99f25aad36b" providerId="ADAL" clId="{DE520FBD-2FAD-4DDC-B74B-2AB1CC38C287}" dt="2024-04-22T14:52:14.051" v="2759" actId="207"/>
        <pc:sldMkLst>
          <pc:docMk/>
          <pc:sldMk cId="2448444390" sldId="854"/>
        </pc:sldMkLst>
      </pc:sldChg>
      <pc:sldChg chg="modSp add mod">
        <pc:chgData name="Duff, Margaret (STFC,RAL,SC)" userId="839782f5-bb6f-4c22-b75b-c99f25aad36b" providerId="ADAL" clId="{DE520FBD-2FAD-4DDC-B74B-2AB1CC38C287}" dt="2024-04-29T11:50:16.877" v="4786"/>
        <pc:sldMkLst>
          <pc:docMk/>
          <pc:sldMk cId="466290306" sldId="855"/>
        </pc:sldMkLst>
      </pc:sldChg>
      <pc:sldChg chg="modSp add mod">
        <pc:chgData name="Duff, Margaret (STFC,RAL,SC)" userId="839782f5-bb6f-4c22-b75b-c99f25aad36b" providerId="ADAL" clId="{DE520FBD-2FAD-4DDC-B74B-2AB1CC38C287}" dt="2024-04-29T11:50:30.567" v="4790" actId="207"/>
        <pc:sldMkLst>
          <pc:docMk/>
          <pc:sldMk cId="2829237598" sldId="856"/>
        </pc:sldMkLst>
      </pc:sldChg>
      <pc:sldChg chg="modSp add mod ord">
        <pc:chgData name="Duff, Margaret (STFC,RAL,SC)" userId="839782f5-bb6f-4c22-b75b-c99f25aad36b" providerId="ADAL" clId="{DE520FBD-2FAD-4DDC-B74B-2AB1CC38C287}" dt="2024-04-29T11:50:45.230" v="4793" actId="207"/>
        <pc:sldMkLst>
          <pc:docMk/>
          <pc:sldMk cId="3748679227" sldId="857"/>
        </pc:sldMkLst>
      </pc:sldChg>
      <pc:sldChg chg="modSp add mod">
        <pc:chgData name="Duff, Margaret (STFC,RAL,SC)" userId="839782f5-bb6f-4c22-b75b-c99f25aad36b" providerId="ADAL" clId="{DE520FBD-2FAD-4DDC-B74B-2AB1CC38C287}" dt="2024-04-29T11:50:59.895" v="4794"/>
        <pc:sldMkLst>
          <pc:docMk/>
          <pc:sldMk cId="2103124478" sldId="858"/>
        </pc:sldMkLst>
      </pc:sldChg>
      <pc:sldChg chg="modSp add mod">
        <pc:chgData name="Duff, Margaret (STFC,RAL,SC)" userId="839782f5-bb6f-4c22-b75b-c99f25aad36b" providerId="ADAL" clId="{DE520FBD-2FAD-4DDC-B74B-2AB1CC38C287}" dt="2024-04-29T11:51:01.872" v="4795"/>
        <pc:sldMkLst>
          <pc:docMk/>
          <pc:sldMk cId="3975029303" sldId="859"/>
        </pc:sldMkLst>
      </pc:sldChg>
      <pc:sldChg chg="add">
        <pc:chgData name="Duff, Margaret (STFC,RAL,SC)" userId="839782f5-bb6f-4c22-b75b-c99f25aad36b" providerId="ADAL" clId="{DE520FBD-2FAD-4DDC-B74B-2AB1CC38C287}" dt="2024-04-22T14:53:20.987" v="2839"/>
        <pc:sldMkLst>
          <pc:docMk/>
          <pc:sldMk cId="3821146565" sldId="860"/>
        </pc:sldMkLst>
      </pc:sldChg>
      <pc:sldChg chg="addSp delSp modSp mod">
        <pc:chgData name="Duff, Margaret (STFC,RAL,SC)" userId="839782f5-bb6f-4c22-b75b-c99f25aad36b" providerId="ADAL" clId="{DE520FBD-2FAD-4DDC-B74B-2AB1CC38C287}" dt="2024-04-25T13:46:22.737" v="2965" actId="1076"/>
        <pc:sldMkLst>
          <pc:docMk/>
          <pc:sldMk cId="205754615" sldId="869"/>
        </pc:sldMkLst>
      </pc:sldChg>
      <pc:sldChg chg="addSp delSp modSp mod modNotesTx">
        <pc:chgData name="Duff, Margaret (STFC,RAL,SC)" userId="839782f5-bb6f-4c22-b75b-c99f25aad36b" providerId="ADAL" clId="{DE520FBD-2FAD-4DDC-B74B-2AB1CC38C287}" dt="2024-04-25T15:08:33.832" v="4584" actId="20577"/>
        <pc:sldMkLst>
          <pc:docMk/>
          <pc:sldMk cId="1035526561" sldId="870"/>
        </pc:sldMkLst>
      </pc:sldChg>
      <pc:sldChg chg="addSp delSp modSp mod">
        <pc:chgData name="Duff, Margaret (STFC,RAL,SC)" userId="839782f5-bb6f-4c22-b75b-c99f25aad36b" providerId="ADAL" clId="{DE520FBD-2FAD-4DDC-B74B-2AB1CC38C287}" dt="2024-04-25T15:05:20.646" v="4527" actId="1076"/>
        <pc:sldMkLst>
          <pc:docMk/>
          <pc:sldMk cId="2031813000" sldId="871"/>
        </pc:sldMkLst>
      </pc:sldChg>
      <pc:sldChg chg="new del">
        <pc:chgData name="Duff, Margaret (STFC,RAL,SC)" userId="839782f5-bb6f-4c22-b75b-c99f25aad36b" providerId="ADAL" clId="{DE520FBD-2FAD-4DDC-B74B-2AB1CC38C287}" dt="2024-04-25T13:46:34.857" v="2968" actId="47"/>
        <pc:sldMkLst>
          <pc:docMk/>
          <pc:sldMk cId="4179834404" sldId="872"/>
        </pc:sldMkLst>
      </pc:sldChg>
      <pc:sldChg chg="addSp modSp add mod">
        <pc:chgData name="Duff, Margaret (STFC,RAL,SC)" userId="839782f5-bb6f-4c22-b75b-c99f25aad36b" providerId="ADAL" clId="{DE520FBD-2FAD-4DDC-B74B-2AB1CC38C287}" dt="2024-04-25T13:56:07.670" v="3043" actId="14100"/>
        <pc:sldMkLst>
          <pc:docMk/>
          <pc:sldMk cId="1862237423" sldId="873"/>
        </pc:sldMkLst>
      </pc:sldChg>
      <pc:sldChg chg="new del">
        <pc:chgData name="Duff, Margaret (STFC,RAL,SC)" userId="839782f5-bb6f-4c22-b75b-c99f25aad36b" providerId="ADAL" clId="{DE520FBD-2FAD-4DDC-B74B-2AB1CC38C287}" dt="2024-04-25T14:25:17.892" v="3421" actId="47"/>
        <pc:sldMkLst>
          <pc:docMk/>
          <pc:sldMk cId="844680899" sldId="874"/>
        </pc:sldMkLst>
      </pc:sldChg>
      <pc:sldChg chg="new del">
        <pc:chgData name="Duff, Margaret (STFC,RAL,SC)" userId="839782f5-bb6f-4c22-b75b-c99f25aad36b" providerId="ADAL" clId="{DE520FBD-2FAD-4DDC-B74B-2AB1CC38C287}" dt="2024-04-25T14:25:17.892" v="3421" actId="47"/>
        <pc:sldMkLst>
          <pc:docMk/>
          <pc:sldMk cId="2572097490" sldId="875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3:17.272" v="4451" actId="1076"/>
        <pc:sldMkLst>
          <pc:docMk/>
          <pc:sldMk cId="3616831527" sldId="876"/>
        </pc:sldMkLst>
      </pc:sldChg>
      <pc:sldChg chg="new del">
        <pc:chgData name="Duff, Margaret (STFC,RAL,SC)" userId="839782f5-bb6f-4c22-b75b-c99f25aad36b" providerId="ADAL" clId="{DE520FBD-2FAD-4DDC-B74B-2AB1CC38C287}" dt="2024-04-25T14:16:30.735" v="3420" actId="47"/>
        <pc:sldMkLst>
          <pc:docMk/>
          <pc:sldMk cId="2553955857" sldId="877"/>
        </pc:sldMkLst>
      </pc:sldChg>
      <pc:sldChg chg="addSp delSp modSp add mod modNotesTx">
        <pc:chgData name="Duff, Margaret (STFC,RAL,SC)" userId="839782f5-bb6f-4c22-b75b-c99f25aad36b" providerId="ADAL" clId="{DE520FBD-2FAD-4DDC-B74B-2AB1CC38C287}" dt="2024-04-25T15:08:26.696" v="4567" actId="20577"/>
        <pc:sldMkLst>
          <pc:docMk/>
          <pc:sldMk cId="2398596031" sldId="878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5:41.757" v="4531" actId="1076"/>
        <pc:sldMkLst>
          <pc:docMk/>
          <pc:sldMk cId="3207949094" sldId="879"/>
        </pc:sldMkLst>
      </pc:sldChg>
      <pc:sldChg chg="new del">
        <pc:chgData name="Duff, Margaret (STFC,RAL,SC)" userId="839782f5-bb6f-4c22-b75b-c99f25aad36b" providerId="ADAL" clId="{DE520FBD-2FAD-4DDC-B74B-2AB1CC38C287}" dt="2024-04-25T14:38:38.309" v="4254" actId="47"/>
        <pc:sldMkLst>
          <pc:docMk/>
          <pc:sldMk cId="2442431293" sldId="880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3:08.697" v="4446" actId="1076"/>
        <pc:sldMkLst>
          <pc:docMk/>
          <pc:sldMk cId="682295972" sldId="881"/>
        </pc:sldMkLst>
      </pc:sldChg>
      <pc:sldChg chg="add">
        <pc:chgData name="Duff, Margaret (STFC,RAL,SC)" userId="839782f5-bb6f-4c22-b75b-c99f25aad36b" providerId="ADAL" clId="{DE520FBD-2FAD-4DDC-B74B-2AB1CC38C287}" dt="2024-04-25T14:40:11.285" v="4269"/>
        <pc:sldMkLst>
          <pc:docMk/>
          <pc:sldMk cId="2813738919" sldId="882"/>
        </pc:sldMkLst>
      </pc:sldChg>
      <pc:sldChg chg="add">
        <pc:chgData name="Duff, Margaret (STFC,RAL,SC)" userId="839782f5-bb6f-4c22-b75b-c99f25aad36b" providerId="ADAL" clId="{DE520FBD-2FAD-4DDC-B74B-2AB1CC38C287}" dt="2024-04-25T14:41:18.937" v="4281"/>
        <pc:sldMkLst>
          <pc:docMk/>
          <pc:sldMk cId="2295353179" sldId="883"/>
        </pc:sldMkLst>
      </pc:sldChg>
      <pc:sldChg chg="addSp modSp new mod">
        <pc:chgData name="Duff, Margaret (STFC,RAL,SC)" userId="839782f5-bb6f-4c22-b75b-c99f25aad36b" providerId="ADAL" clId="{DE520FBD-2FAD-4DDC-B74B-2AB1CC38C287}" dt="2024-04-29T10:15:10.268" v="4758" actId="403"/>
        <pc:sldMkLst>
          <pc:docMk/>
          <pc:sldMk cId="3292141334" sldId="890"/>
        </pc:sldMkLst>
      </pc:sldChg>
      <pc:sldChg chg="add del setBg">
        <pc:chgData name="Duff, Margaret (STFC,RAL,SC)" userId="839782f5-bb6f-4c22-b75b-c99f25aad36b" providerId="ADAL" clId="{DE520FBD-2FAD-4DDC-B74B-2AB1CC38C287}" dt="2024-04-30T08:15:03.001" v="4857" actId="47"/>
        <pc:sldMkLst>
          <pc:docMk/>
          <pc:sldMk cId="3377947668" sldId="898"/>
        </pc:sldMkLst>
      </pc:sldChg>
      <pc:sldChg chg="modSp add mod setBg">
        <pc:chgData name="Duff, Margaret (STFC,RAL,SC)" userId="839782f5-bb6f-4c22-b75b-c99f25aad36b" providerId="ADAL" clId="{DE520FBD-2FAD-4DDC-B74B-2AB1CC38C287}" dt="2024-04-30T08:15:23.373" v="4873" actId="20577"/>
        <pc:sldMkLst>
          <pc:docMk/>
          <pc:sldMk cId="2586191376" sldId="899"/>
        </pc:sldMkLst>
      </pc:sldChg>
    </pc:docChg>
  </pc:docChgLst>
  <pc:docChgLst>
    <pc:chgData name="Duff, Margaret (STFC,RAL,SC)" userId="S::margaret.duff@stfc.ac.uk::839782f5-bb6f-4c22-b75b-c99f25aad36b" providerId="AD" clId="Web-{D6557B25-458F-ABCA-19E9-B908C5B8B446}"/>
    <pc:docChg chg="modSld">
      <pc:chgData name="Duff, Margaret (STFC,RAL,SC)" userId="S::margaret.duff@stfc.ac.uk::839782f5-bb6f-4c22-b75b-c99f25aad36b" providerId="AD" clId="Web-{D6557B25-458F-ABCA-19E9-B908C5B8B446}" dt="2024-04-29T08:21:40.628" v="2" actId="20577"/>
      <pc:docMkLst>
        <pc:docMk/>
      </pc:docMkLst>
      <pc:sldChg chg="modSp">
        <pc:chgData name="Duff, Margaret (STFC,RAL,SC)" userId="S::margaret.duff@stfc.ac.uk::839782f5-bb6f-4c22-b75b-c99f25aad36b" providerId="AD" clId="Web-{D6557B25-458F-ABCA-19E9-B908C5B8B446}" dt="2024-04-29T08:21:38.518" v="1" actId="20577"/>
        <pc:sldMkLst>
          <pc:docMk/>
          <pc:sldMk cId="205754615" sldId="869"/>
        </pc:sldMkLst>
      </pc:sldChg>
      <pc:sldChg chg="modSp">
        <pc:chgData name="Duff, Margaret (STFC,RAL,SC)" userId="S::margaret.duff@stfc.ac.uk::839782f5-bb6f-4c22-b75b-c99f25aad36b" providerId="AD" clId="Web-{D6557B25-458F-ABCA-19E9-B908C5B8B446}" dt="2024-04-29T08:21:40.628" v="2" actId="20577"/>
        <pc:sldMkLst>
          <pc:docMk/>
          <pc:sldMk cId="1862237423" sldId="873"/>
        </pc:sldMkLst>
      </pc:sldChg>
    </pc:docChg>
  </pc:docChgLst>
  <pc:docChgLst>
    <pc:chgData name="Duff, Margaret (STFC,RAL,SC)" userId="S::margaret.duff@stfc.ac.uk::839782f5-bb6f-4c22-b75b-c99f25aad36b" providerId="AD" clId="Web-{95827BD1-6F72-238A-AFAF-745FCF052D9A}"/>
    <pc:docChg chg="addSld delSld modSld sldOrd">
      <pc:chgData name="Duff, Margaret (STFC,RAL,SC)" userId="S::margaret.duff@stfc.ac.uk::839782f5-bb6f-4c22-b75b-c99f25aad36b" providerId="AD" clId="Web-{95827BD1-6F72-238A-AFAF-745FCF052D9A}" dt="2024-10-28T16:54:57.431" v="163"/>
      <pc:docMkLst>
        <pc:docMk/>
      </pc:docMkLst>
      <pc:sldChg chg="modSp">
        <pc:chgData name="Duff, Margaret (STFC,RAL,SC)" userId="S::margaret.duff@stfc.ac.uk::839782f5-bb6f-4c22-b75b-c99f25aad36b" providerId="AD" clId="Web-{95827BD1-6F72-238A-AFAF-745FCF052D9A}" dt="2024-10-28T16:47:41.457" v="147" actId="20577"/>
        <pc:sldMkLst>
          <pc:docMk/>
          <pc:sldMk cId="853836374" sldId="258"/>
        </pc:sldMkLst>
        <pc:spChg chg="mod">
          <ac:chgData name="Duff, Margaret (STFC,RAL,SC)" userId="S::margaret.duff@stfc.ac.uk::839782f5-bb6f-4c22-b75b-c99f25aad36b" providerId="AD" clId="Web-{95827BD1-6F72-238A-AFAF-745FCF052D9A}" dt="2024-10-28T16:47:37.956" v="146" actId="20577"/>
          <ac:spMkLst>
            <pc:docMk/>
            <pc:sldMk cId="853836374" sldId="258"/>
            <ac:spMk id="3" creationId="{45C5E11F-C3BA-51FB-2E5B-669BA25FAE5D}"/>
          </ac:spMkLst>
        </pc:spChg>
        <pc:spChg chg="mod">
          <ac:chgData name="Duff, Margaret (STFC,RAL,SC)" userId="S::margaret.duff@stfc.ac.uk::839782f5-bb6f-4c22-b75b-c99f25aad36b" providerId="AD" clId="Web-{95827BD1-6F72-238A-AFAF-745FCF052D9A}" dt="2024-10-28T16:47:41.457" v="147" actId="20577"/>
          <ac:spMkLst>
            <pc:docMk/>
            <pc:sldMk cId="853836374" sldId="258"/>
            <ac:spMk id="6" creationId="{88CF08F8-9C6F-858D-B6A1-F260B381D879}"/>
          </ac:spMkLst>
        </pc:spChg>
      </pc:sldChg>
      <pc:sldChg chg="modSp mod modShow">
        <pc:chgData name="Duff, Margaret (STFC,RAL,SC)" userId="S::margaret.duff@stfc.ac.uk::839782f5-bb6f-4c22-b75b-c99f25aad36b" providerId="AD" clId="Web-{95827BD1-6F72-238A-AFAF-745FCF052D9A}" dt="2024-10-28T16:53:53.113" v="156"/>
        <pc:sldMkLst>
          <pc:docMk/>
          <pc:sldMk cId="3137224050" sldId="267"/>
        </pc:sldMkLst>
        <pc:spChg chg="mod">
          <ac:chgData name="Duff, Margaret (STFC,RAL,SC)" userId="S::margaret.duff@stfc.ac.uk::839782f5-bb6f-4c22-b75b-c99f25aad36b" providerId="AD" clId="Web-{95827BD1-6F72-238A-AFAF-745FCF052D9A}" dt="2024-10-28T16:48:29.070" v="154" actId="20577"/>
          <ac:spMkLst>
            <pc:docMk/>
            <pc:sldMk cId="3137224050" sldId="267"/>
            <ac:spMk id="3" creationId="{A2A709A9-9100-4B16-83A2-263F41CC61B6}"/>
          </ac:spMkLst>
        </pc:spChg>
      </pc:sldChg>
      <pc:sldChg chg="mod modShow">
        <pc:chgData name="Duff, Margaret (STFC,RAL,SC)" userId="S::margaret.duff@stfc.ac.uk::839782f5-bb6f-4c22-b75b-c99f25aad36b" providerId="AD" clId="Web-{95827BD1-6F72-238A-AFAF-745FCF052D9A}" dt="2024-10-28T16:53:53.035" v="155"/>
        <pc:sldMkLst>
          <pc:docMk/>
          <pc:sldMk cId="1074823422" sldId="268"/>
        </pc:sldMkLst>
      </pc:sldChg>
      <pc:sldChg chg="mod modShow">
        <pc:chgData name="Duff, Margaret (STFC,RAL,SC)" userId="S::margaret.duff@stfc.ac.uk::839782f5-bb6f-4c22-b75b-c99f25aad36b" providerId="AD" clId="Web-{95827BD1-6F72-238A-AFAF-745FCF052D9A}" dt="2024-10-28T16:53:53.300" v="157"/>
        <pc:sldMkLst>
          <pc:docMk/>
          <pc:sldMk cId="2330549745" sldId="270"/>
        </pc:sldMkLst>
      </pc:sldChg>
      <pc:sldChg chg="delSp modSp">
        <pc:chgData name="Duff, Margaret (STFC,RAL,SC)" userId="S::margaret.duff@stfc.ac.uk::839782f5-bb6f-4c22-b75b-c99f25aad36b" providerId="AD" clId="Web-{95827BD1-6F72-238A-AFAF-745FCF052D9A}" dt="2024-10-28T16:54:09.692" v="162"/>
        <pc:sldMkLst>
          <pc:docMk/>
          <pc:sldMk cId="861739645" sldId="276"/>
        </pc:sldMkLst>
        <pc:spChg chg="mod">
          <ac:chgData name="Duff, Margaret (STFC,RAL,SC)" userId="S::margaret.duff@stfc.ac.uk::839782f5-bb6f-4c22-b75b-c99f25aad36b" providerId="AD" clId="Web-{95827BD1-6F72-238A-AFAF-745FCF052D9A}" dt="2024-10-28T16:54:00.051" v="158" actId="1076"/>
          <ac:spMkLst>
            <pc:docMk/>
            <pc:sldMk cId="861739645" sldId="276"/>
            <ac:spMk id="4" creationId="{2D00AFF9-D456-2DD2-552E-B31F00DA9CBE}"/>
          </ac:spMkLst>
        </pc:spChg>
        <pc:spChg chg="del">
          <ac:chgData name="Duff, Margaret (STFC,RAL,SC)" userId="S::margaret.duff@stfc.ac.uk::839782f5-bb6f-4c22-b75b-c99f25aad36b" providerId="AD" clId="Web-{95827BD1-6F72-238A-AFAF-745FCF052D9A}" dt="2024-10-28T16:54:01.942" v="159"/>
          <ac:spMkLst>
            <pc:docMk/>
            <pc:sldMk cId="861739645" sldId="276"/>
            <ac:spMk id="11" creationId="{5762C559-BB0F-110D-36FE-D24D213A88A7}"/>
          </ac:spMkLst>
        </pc:spChg>
        <pc:spChg chg="del">
          <ac:chgData name="Duff, Margaret (STFC,RAL,SC)" userId="S::margaret.duff@stfc.ac.uk::839782f5-bb6f-4c22-b75b-c99f25aad36b" providerId="AD" clId="Web-{95827BD1-6F72-238A-AFAF-745FCF052D9A}" dt="2024-10-28T16:54:06.426" v="160"/>
          <ac:spMkLst>
            <pc:docMk/>
            <pc:sldMk cId="861739645" sldId="276"/>
            <ac:spMk id="12" creationId="{BCAB00FF-243C-CD37-C63F-7B6D6E4048AC}"/>
          </ac:spMkLst>
        </pc:spChg>
        <pc:spChg chg="del">
          <ac:chgData name="Duff, Margaret (STFC,RAL,SC)" userId="S::margaret.duff@stfc.ac.uk::839782f5-bb6f-4c22-b75b-c99f25aad36b" providerId="AD" clId="Web-{95827BD1-6F72-238A-AFAF-745FCF052D9A}" dt="2024-10-28T16:54:09.692" v="162"/>
          <ac:spMkLst>
            <pc:docMk/>
            <pc:sldMk cId="861739645" sldId="276"/>
            <ac:spMk id="17" creationId="{CDA7252A-DAF8-4470-B2DC-0EB89BC88DD4}"/>
          </ac:spMkLst>
        </pc:spChg>
        <pc:spChg chg="del">
          <ac:chgData name="Duff, Margaret (STFC,RAL,SC)" userId="S::margaret.duff@stfc.ac.uk::839782f5-bb6f-4c22-b75b-c99f25aad36b" providerId="AD" clId="Web-{95827BD1-6F72-238A-AFAF-745FCF052D9A}" dt="2024-10-28T16:54:08.083" v="161"/>
          <ac:spMkLst>
            <pc:docMk/>
            <pc:sldMk cId="861739645" sldId="276"/>
            <ac:spMk id="18" creationId="{769BAEC7-CA3D-4262-B416-38B6063E09EB}"/>
          </ac:spMkLst>
        </pc:spChg>
      </pc:sldChg>
      <pc:sldChg chg="mod modShow">
        <pc:chgData name="Duff, Margaret (STFC,RAL,SC)" userId="S::margaret.duff@stfc.ac.uk::839782f5-bb6f-4c22-b75b-c99f25aad36b" providerId="AD" clId="Web-{95827BD1-6F72-238A-AFAF-745FCF052D9A}" dt="2024-10-28T16:54:57.431" v="163"/>
        <pc:sldMkLst>
          <pc:docMk/>
          <pc:sldMk cId="1020012591" sldId="282"/>
        </pc:sldMkLst>
      </pc:sldChg>
      <pc:sldChg chg="ord">
        <pc:chgData name="Duff, Margaret (STFC,RAL,SC)" userId="S::margaret.duff@stfc.ac.uk::839782f5-bb6f-4c22-b75b-c99f25aad36b" providerId="AD" clId="Web-{95827BD1-6F72-238A-AFAF-745FCF052D9A}" dt="2024-10-28T16:39:54.386" v="5"/>
        <pc:sldMkLst>
          <pc:docMk/>
          <pc:sldMk cId="1319111355" sldId="820"/>
        </pc:sldMkLst>
      </pc:sldChg>
      <pc:sldChg chg="del">
        <pc:chgData name="Duff, Margaret (STFC,RAL,SC)" userId="S::margaret.duff@stfc.ac.uk::839782f5-bb6f-4c22-b75b-c99f25aad36b" providerId="AD" clId="Web-{95827BD1-6F72-238A-AFAF-745FCF052D9A}" dt="2024-10-28T16:39:38.151" v="4"/>
        <pc:sldMkLst>
          <pc:docMk/>
          <pc:sldMk cId="3093005495" sldId="846"/>
        </pc:sldMkLst>
      </pc:sldChg>
      <pc:sldChg chg="modSp del">
        <pc:chgData name="Duff, Margaret (STFC,RAL,SC)" userId="S::margaret.duff@stfc.ac.uk::839782f5-bb6f-4c22-b75b-c99f25aad36b" providerId="AD" clId="Web-{95827BD1-6F72-238A-AFAF-745FCF052D9A}" dt="2024-10-28T16:47:54.208" v="150"/>
        <pc:sldMkLst>
          <pc:docMk/>
          <pc:sldMk cId="2610878856" sldId="851"/>
        </pc:sldMkLst>
        <pc:spChg chg="mod">
          <ac:chgData name="Duff, Margaret (STFC,RAL,SC)" userId="S::margaret.duff@stfc.ac.uk::839782f5-bb6f-4c22-b75b-c99f25aad36b" providerId="AD" clId="Web-{95827BD1-6F72-238A-AFAF-745FCF052D9A}" dt="2024-10-28T16:47:46.770" v="148" actId="20577"/>
          <ac:spMkLst>
            <pc:docMk/>
            <pc:sldMk cId="2610878856" sldId="851"/>
            <ac:spMk id="6" creationId="{88CF08F8-9C6F-858D-B6A1-F260B381D879}"/>
          </ac:spMkLst>
        </pc:spChg>
      </pc:sldChg>
      <pc:sldChg chg="mod modShow">
        <pc:chgData name="Duff, Margaret (STFC,RAL,SC)" userId="S::margaret.duff@stfc.ac.uk::839782f5-bb6f-4c22-b75b-c99f25aad36b" providerId="AD" clId="Web-{95827BD1-6F72-238A-AFAF-745FCF052D9A}" dt="2024-10-28T16:39:26.025" v="0"/>
        <pc:sldMkLst>
          <pc:docMk/>
          <pc:sldMk cId="3599070364" sldId="892"/>
        </pc:sldMkLst>
      </pc:sldChg>
      <pc:sldChg chg="mod modShow">
        <pc:chgData name="Duff, Margaret (STFC,RAL,SC)" userId="S::margaret.duff@stfc.ac.uk::839782f5-bb6f-4c22-b75b-c99f25aad36b" providerId="AD" clId="Web-{95827BD1-6F72-238A-AFAF-745FCF052D9A}" dt="2024-10-28T16:39:30.166" v="1"/>
        <pc:sldMkLst>
          <pc:docMk/>
          <pc:sldMk cId="1073852458" sldId="893"/>
        </pc:sldMkLst>
      </pc:sldChg>
      <pc:sldChg chg="mod modShow">
        <pc:chgData name="Duff, Margaret (STFC,RAL,SC)" userId="S::margaret.duff@stfc.ac.uk::839782f5-bb6f-4c22-b75b-c99f25aad36b" providerId="AD" clId="Web-{95827BD1-6F72-238A-AFAF-745FCF052D9A}" dt="2024-10-28T16:39:32.307" v="2"/>
        <pc:sldMkLst>
          <pc:docMk/>
          <pc:sldMk cId="2727413979" sldId="894"/>
        </pc:sldMkLst>
      </pc:sldChg>
      <pc:sldChg chg="mod modShow">
        <pc:chgData name="Duff, Margaret (STFC,RAL,SC)" userId="S::margaret.duff@stfc.ac.uk::839782f5-bb6f-4c22-b75b-c99f25aad36b" providerId="AD" clId="Web-{95827BD1-6F72-238A-AFAF-745FCF052D9A}" dt="2024-10-28T16:39:34.416" v="3"/>
        <pc:sldMkLst>
          <pc:docMk/>
          <pc:sldMk cId="960356464" sldId="895"/>
        </pc:sldMkLst>
      </pc:sldChg>
      <pc:sldChg chg="modSp add replId">
        <pc:chgData name="Duff, Margaret (STFC,RAL,SC)" userId="S::margaret.duff@stfc.ac.uk::839782f5-bb6f-4c22-b75b-c99f25aad36b" providerId="AD" clId="Web-{95827BD1-6F72-238A-AFAF-745FCF052D9A}" dt="2024-10-28T16:48:15.553" v="152" actId="20577"/>
        <pc:sldMkLst>
          <pc:docMk/>
          <pc:sldMk cId="298020686" sldId="901"/>
        </pc:sldMkLst>
        <pc:spChg chg="mod">
          <ac:chgData name="Duff, Margaret (STFC,RAL,SC)" userId="S::margaret.duff@stfc.ac.uk::839782f5-bb6f-4c22-b75b-c99f25aad36b" providerId="AD" clId="Web-{95827BD1-6F72-238A-AFAF-745FCF052D9A}" dt="2024-10-28T16:48:15.553" v="152" actId="20577"/>
          <ac:spMkLst>
            <pc:docMk/>
            <pc:sldMk cId="298020686" sldId="901"/>
            <ac:spMk id="3" creationId="{45C5E11F-C3BA-51FB-2E5B-669BA25FAE5D}"/>
          </ac:spMkLst>
        </pc:spChg>
      </pc:sldChg>
    </pc:docChg>
  </pc:docChgLst>
  <pc:docChgLst>
    <pc:chgData name="Murgatroyd, Laura (STFC,RAL,SC)" userId="S::laura.murgatroyd@stfc.ac.uk::76e00762-ea1c-467e-939f-b124c9e7b6cd" providerId="AD" clId="Web-{FAB98F8C-5041-443F-A644-F48C3BF8FEEF}"/>
    <pc:docChg chg="modSld">
      <pc:chgData name="Murgatroyd, Laura (STFC,RAL,SC)" userId="S::laura.murgatroyd@stfc.ac.uk::76e00762-ea1c-467e-939f-b124c9e7b6cd" providerId="AD" clId="Web-{FAB98F8C-5041-443F-A644-F48C3BF8FEEF}" dt="2023-06-28T12:49:57.716" v="15" actId="20577"/>
      <pc:docMkLst>
        <pc:docMk/>
      </pc:docMkLst>
      <pc:sldChg chg="addSp modSp">
        <pc:chgData name="Murgatroyd, Laura (STFC,RAL,SC)" userId="S::laura.murgatroyd@stfc.ac.uk::76e00762-ea1c-467e-939f-b124c9e7b6cd" providerId="AD" clId="Web-{FAB98F8C-5041-443F-A644-F48C3BF8FEEF}" dt="2023-06-28T12:49:57.716" v="15" actId="20577"/>
        <pc:sldMkLst>
          <pc:docMk/>
          <pc:sldMk cId="2864403351" sldId="328"/>
        </pc:sldMkLst>
      </pc:sldChg>
    </pc:docChg>
  </pc:docChgLst>
  <pc:docChgLst>
    <pc:chgData name="Gemma Fardell" userId="333ff3fc-18a8-49e7-ab77-e19c3371e8ee" providerId="ADAL" clId="{ADD5C520-EA30-4793-82D5-B91CFE242DF1}"/>
    <pc:docChg chg="sldOrd">
      <pc:chgData name="Gemma Fardell" userId="333ff3fc-18a8-49e7-ab77-e19c3371e8ee" providerId="ADAL" clId="{ADD5C520-EA30-4793-82D5-B91CFE242DF1}" dt="2023-06-23T15:22:26.401" v="0" actId="20578"/>
      <pc:docMkLst>
        <pc:docMk/>
      </pc:docMkLst>
      <pc:sldChg chg="ord">
        <pc:chgData name="Gemma Fardell" userId="333ff3fc-18a8-49e7-ab77-e19c3371e8ee" providerId="ADAL" clId="{ADD5C520-EA30-4793-82D5-B91CFE242DF1}" dt="2023-06-23T15:22:26.401" v="0" actId="20578"/>
        <pc:sldMkLst>
          <pc:docMk/>
          <pc:sldMk cId="3273834486" sldId="265"/>
        </pc:sldMkLst>
      </pc:sldChg>
    </pc:docChg>
  </pc:docChgLst>
  <pc:docChgLst>
    <pc:chgData name="Pasca, Edoardo (STFC,RAL,SC)" userId="S::edoardo.pasca@stfc.ac.uk::a9830d8a-4989-496e-a7ab-f8bfb0ff72ff" providerId="AD" clId="Web-{1A7F99C0-0A19-45D5-BB52-854DAE669C1E}"/>
    <pc:docChg chg="modSld">
      <pc:chgData name="Pasca, Edoardo (STFC,RAL,SC)" userId="S::edoardo.pasca@stfc.ac.uk::a9830d8a-4989-496e-a7ab-f8bfb0ff72ff" providerId="AD" clId="Web-{1A7F99C0-0A19-45D5-BB52-854DAE669C1E}" dt="2023-11-13T14:48:05.729" v="1" actId="20577"/>
      <pc:docMkLst>
        <pc:docMk/>
      </pc:docMkLst>
      <pc:sldChg chg="modSp">
        <pc:chgData name="Pasca, Edoardo (STFC,RAL,SC)" userId="S::edoardo.pasca@stfc.ac.uk::a9830d8a-4989-496e-a7ab-f8bfb0ff72ff" providerId="AD" clId="Web-{1A7F99C0-0A19-45D5-BB52-854DAE669C1E}" dt="2023-11-13T14:48:05.729" v="1" actId="20577"/>
        <pc:sldMkLst>
          <pc:docMk/>
          <pc:sldMk cId="1375226362" sldId="815"/>
        </pc:sldMkLst>
      </pc:sldChg>
    </pc:docChg>
  </pc:docChgLst>
  <pc:docChgLst>
    <pc:chgData name="Duff, Margaret (STFC,RAL,SC)" userId="S::margaret.duff@stfc.ac.uk::839782f5-bb6f-4c22-b75b-c99f25aad36b" providerId="AD" clId="Web-{EF462ECE-6359-44E7-8CB3-36D13D1A5CF6}"/>
    <pc:docChg chg="modSld">
      <pc:chgData name="Duff, Margaret (STFC,RAL,SC)" userId="S::margaret.duff@stfc.ac.uk::839782f5-bb6f-4c22-b75b-c99f25aad36b" providerId="AD" clId="Web-{EF462ECE-6359-44E7-8CB3-36D13D1A5CF6}" dt="2023-11-09T16:20:00.388" v="121" actId="1076"/>
      <pc:docMkLst>
        <pc:docMk/>
      </pc:docMkLst>
      <pc:sldChg chg="addSp delSp modSp">
        <pc:chgData name="Duff, Margaret (STFC,RAL,SC)" userId="S::margaret.duff@stfc.ac.uk::839782f5-bb6f-4c22-b75b-c99f25aad36b" providerId="AD" clId="Web-{EF462ECE-6359-44E7-8CB3-36D13D1A5CF6}" dt="2023-11-09T16:17:02.414" v="6" actId="14100"/>
        <pc:sldMkLst>
          <pc:docMk/>
          <pc:sldMk cId="3080542817" sldId="797"/>
        </pc:sldMkLst>
      </pc:sldChg>
      <pc:sldChg chg="modSp">
        <pc:chgData name="Duff, Margaret (STFC,RAL,SC)" userId="S::margaret.duff@stfc.ac.uk::839782f5-bb6f-4c22-b75b-c99f25aad36b" providerId="AD" clId="Web-{EF462ECE-6359-44E7-8CB3-36D13D1A5CF6}" dt="2023-11-09T16:20:00.388" v="121" actId="1076"/>
        <pc:sldMkLst>
          <pc:docMk/>
          <pc:sldMk cId="1375226362" sldId="815"/>
        </pc:sldMkLst>
      </pc:sldChg>
    </pc:docChg>
  </pc:docChgLst>
  <pc:docChgLst>
    <pc:chgData name="Pasca, Edoardo (STFC,RAL,SC)" userId="a9830d8a-4989-496e-a7ab-f8bfb0ff72ff" providerId="ADAL" clId="{A4E75FF0-72E7-45CD-89E8-F3B7744029BB}"/>
    <pc:docChg chg="custSel addSld delSld modSld sldOrd modMainMaster">
      <pc:chgData name="Pasca, Edoardo (STFC,RAL,SC)" userId="a9830d8a-4989-496e-a7ab-f8bfb0ff72ff" providerId="ADAL" clId="{A4E75FF0-72E7-45CD-89E8-F3B7744029BB}" dt="2023-07-31T10:38:22.345" v="544" actId="2696"/>
      <pc:docMkLst>
        <pc:docMk/>
      </pc:docMkLst>
      <pc:sldChg chg="addSp delSp modSp mod">
        <pc:chgData name="Pasca, Edoardo (STFC,RAL,SC)" userId="a9830d8a-4989-496e-a7ab-f8bfb0ff72ff" providerId="ADAL" clId="{A4E75FF0-72E7-45CD-89E8-F3B7744029BB}" dt="2023-07-31T09:11:48.387" v="7" actId="1076"/>
        <pc:sldMkLst>
          <pc:docMk/>
          <pc:sldMk cId="3257381173" sldId="256"/>
        </pc:sldMkLst>
      </pc:sldChg>
      <pc:sldChg chg="modSp mod">
        <pc:chgData name="Pasca, Edoardo (STFC,RAL,SC)" userId="a9830d8a-4989-496e-a7ab-f8bfb0ff72ff" providerId="ADAL" clId="{A4E75FF0-72E7-45CD-89E8-F3B7744029BB}" dt="2023-07-31T10:29:21.838" v="514" actId="27636"/>
        <pc:sldMkLst>
          <pc:docMk/>
          <pc:sldMk cId="853836374" sldId="258"/>
        </pc:sldMkLst>
      </pc:sldChg>
      <pc:sldChg chg="mod modShow">
        <pc:chgData name="Pasca, Edoardo (STFC,RAL,SC)" userId="a9830d8a-4989-496e-a7ab-f8bfb0ff72ff" providerId="ADAL" clId="{A4E75FF0-72E7-45CD-89E8-F3B7744029BB}" dt="2023-07-31T09:47:39.815" v="289" actId="729"/>
        <pc:sldMkLst>
          <pc:docMk/>
          <pc:sldMk cId="2866088289" sldId="259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299926614" sldId="260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1202922125" sldId="262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2388552133" sldId="263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1896057714" sldId="264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3273834486" sldId="265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569785579" sldId="266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366732279" sldId="267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733684000" sldId="268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330549745" sldId="270"/>
        </pc:sldMkLst>
      </pc:sldChg>
      <pc:sldChg chg="addSp delSp modSp mod">
        <pc:chgData name="Pasca, Edoardo (STFC,RAL,SC)" userId="a9830d8a-4989-496e-a7ab-f8bfb0ff72ff" providerId="ADAL" clId="{A4E75FF0-72E7-45CD-89E8-F3B7744029BB}" dt="2023-07-31T10:31:56.195" v="531" actId="20577"/>
        <pc:sldMkLst>
          <pc:docMk/>
          <pc:sldMk cId="1086322705" sldId="272"/>
        </pc:sldMkLst>
      </pc:sldChg>
      <pc:sldChg chg="addSp delSp modSp mod">
        <pc:chgData name="Pasca, Edoardo (STFC,RAL,SC)" userId="a9830d8a-4989-496e-a7ab-f8bfb0ff72ff" providerId="ADAL" clId="{A4E75FF0-72E7-45CD-89E8-F3B7744029BB}" dt="2023-07-31T09:55:38.038" v="335" actId="113"/>
        <pc:sldMkLst>
          <pc:docMk/>
          <pc:sldMk cId="450594668" sldId="275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861739645" sldId="276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512998721" sldId="296"/>
        </pc:sldMkLst>
      </pc:sldChg>
      <pc:sldChg chg="addSp delSp modSp mod">
        <pc:chgData name="Pasca, Edoardo (STFC,RAL,SC)" userId="a9830d8a-4989-496e-a7ab-f8bfb0ff72ff" providerId="ADAL" clId="{A4E75FF0-72E7-45CD-89E8-F3B7744029BB}" dt="2023-07-31T10:00:19.591" v="422" actId="20577"/>
        <pc:sldMkLst>
          <pc:docMk/>
          <pc:sldMk cId="4256785333" sldId="297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1558097637" sldId="298"/>
        </pc:sldMkLst>
      </pc:sldChg>
      <pc:sldChg chg="del">
        <pc:chgData name="Pasca, Edoardo (STFC,RAL,SC)" userId="a9830d8a-4989-496e-a7ab-f8bfb0ff72ff" providerId="ADAL" clId="{A4E75FF0-72E7-45CD-89E8-F3B7744029BB}" dt="2023-07-31T09:56:02.413" v="337" actId="2696"/>
        <pc:sldMkLst>
          <pc:docMk/>
          <pc:sldMk cId="982495295" sldId="309"/>
        </pc:sldMkLst>
      </pc:sldChg>
      <pc:sldChg chg="modSp del mod">
        <pc:chgData name="Pasca, Edoardo (STFC,RAL,SC)" userId="a9830d8a-4989-496e-a7ab-f8bfb0ff72ff" providerId="ADAL" clId="{A4E75FF0-72E7-45CD-89E8-F3B7744029BB}" dt="2023-07-31T09:52:33.142" v="313" actId="2696"/>
        <pc:sldMkLst>
          <pc:docMk/>
          <pc:sldMk cId="529393112" sldId="312"/>
        </pc:sldMkLst>
      </pc:sldChg>
      <pc:sldChg chg="ord">
        <pc:chgData name="Pasca, Edoardo (STFC,RAL,SC)" userId="a9830d8a-4989-496e-a7ab-f8bfb0ff72ff" providerId="ADAL" clId="{A4E75FF0-72E7-45CD-89E8-F3B7744029BB}" dt="2023-07-31T09:31:32.792" v="151"/>
        <pc:sldMkLst>
          <pc:docMk/>
          <pc:sldMk cId="1358067952" sldId="314"/>
        </pc:sldMkLst>
      </pc:sldChg>
      <pc:sldChg chg="ord">
        <pc:chgData name="Pasca, Edoardo (STFC,RAL,SC)" userId="a9830d8a-4989-496e-a7ab-f8bfb0ff72ff" providerId="ADAL" clId="{A4E75FF0-72E7-45CD-89E8-F3B7744029BB}" dt="2023-07-31T09:30:47.206" v="149"/>
        <pc:sldMkLst>
          <pc:docMk/>
          <pc:sldMk cId="82365995" sldId="331"/>
        </pc:sldMkLst>
      </pc:sldChg>
      <pc:sldChg chg="modSp mod ord">
        <pc:chgData name="Pasca, Edoardo (STFC,RAL,SC)" userId="a9830d8a-4989-496e-a7ab-f8bfb0ff72ff" providerId="ADAL" clId="{A4E75FF0-72E7-45CD-89E8-F3B7744029BB}" dt="2023-07-31T09:55:32.652" v="334" actId="113"/>
        <pc:sldMkLst>
          <pc:docMk/>
          <pc:sldMk cId="3643589911" sldId="332"/>
        </pc:sldMkLst>
      </pc:sldChg>
      <pc:sldChg chg="del">
        <pc:chgData name="Pasca, Edoardo (STFC,RAL,SC)" userId="a9830d8a-4989-496e-a7ab-f8bfb0ff72ff" providerId="ADAL" clId="{A4E75FF0-72E7-45CD-89E8-F3B7744029BB}" dt="2023-07-31T09:55:57.839" v="336" actId="2696"/>
        <pc:sldMkLst>
          <pc:docMk/>
          <pc:sldMk cId="2449531020" sldId="333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114374083" sldId="357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4197616480" sldId="358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922712333" sldId="389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488074041" sldId="750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1774142904" sldId="766"/>
        </pc:sldMkLst>
      </pc:sldChg>
      <pc:sldChg chg="mod modShow">
        <pc:chgData name="Pasca, Edoardo (STFC,RAL,SC)" userId="a9830d8a-4989-496e-a7ab-f8bfb0ff72ff" providerId="ADAL" clId="{A4E75FF0-72E7-45CD-89E8-F3B7744029BB}" dt="2023-07-31T09:47:29.253" v="288" actId="729"/>
        <pc:sldMkLst>
          <pc:docMk/>
          <pc:sldMk cId="2218632158" sldId="772"/>
        </pc:sldMkLst>
      </pc:sldChg>
      <pc:sldChg chg="del">
        <pc:chgData name="Pasca, Edoardo (STFC,RAL,SC)" userId="a9830d8a-4989-496e-a7ab-f8bfb0ff72ff" providerId="ADAL" clId="{A4E75FF0-72E7-45CD-89E8-F3B7744029BB}" dt="2023-07-31T10:38:22.345" v="544" actId="2696"/>
        <pc:sldMkLst>
          <pc:docMk/>
          <pc:sldMk cId="1507896293" sldId="773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2391456344" sldId="774"/>
        </pc:sldMkLst>
      </pc:sldChg>
      <pc:sldChg chg="addSp delSp modSp new mod modAnim">
        <pc:chgData name="Pasca, Edoardo (STFC,RAL,SC)" userId="a9830d8a-4989-496e-a7ab-f8bfb0ff72ff" providerId="ADAL" clId="{A4E75FF0-72E7-45CD-89E8-F3B7744029BB}" dt="2023-07-31T09:24:07.614" v="62"/>
        <pc:sldMkLst>
          <pc:docMk/>
          <pc:sldMk cId="3496876224" sldId="775"/>
        </pc:sldMkLst>
      </pc:sldChg>
      <pc:sldChg chg="addSp delSp modSp add mod">
        <pc:chgData name="Pasca, Edoardo (STFC,RAL,SC)" userId="a9830d8a-4989-496e-a7ab-f8bfb0ff72ff" providerId="ADAL" clId="{A4E75FF0-72E7-45CD-89E8-F3B7744029BB}" dt="2023-07-31T09:37:28.731" v="251" actId="1076"/>
        <pc:sldMkLst>
          <pc:docMk/>
          <pc:sldMk cId="2018324796" sldId="776"/>
        </pc:sldMkLst>
      </pc:sldChg>
      <pc:sldChg chg="addSp modSp add mod ord">
        <pc:chgData name="Pasca, Edoardo (STFC,RAL,SC)" userId="a9830d8a-4989-496e-a7ab-f8bfb0ff72ff" providerId="ADAL" clId="{A4E75FF0-72E7-45CD-89E8-F3B7744029BB}" dt="2023-07-31T10:32:50.469" v="540" actId="1076"/>
        <pc:sldMkLst>
          <pc:docMk/>
          <pc:sldMk cId="3824461180" sldId="777"/>
        </pc:sldMkLst>
      </pc:sldChg>
      <pc:sldChg chg="add ord">
        <pc:chgData name="Pasca, Edoardo (STFC,RAL,SC)" userId="a9830d8a-4989-496e-a7ab-f8bfb0ff72ff" providerId="ADAL" clId="{A4E75FF0-72E7-45CD-89E8-F3B7744029BB}" dt="2023-07-31T10:33:47.868" v="543"/>
        <pc:sldMkLst>
          <pc:docMk/>
          <pc:sldMk cId="421295435" sldId="778"/>
        </pc:sldMkLst>
      </pc:sldChg>
      <pc:sldMasterChg chg="addSp delSp modSp mod">
        <pc:chgData name="Pasca, Edoardo (STFC,RAL,SC)" userId="a9830d8a-4989-496e-a7ab-f8bfb0ff72ff" providerId="ADAL" clId="{A4E75FF0-72E7-45CD-89E8-F3B7744029BB}" dt="2023-07-31T09:40:07.288" v="262" actId="20577"/>
        <pc:sldMasterMkLst>
          <pc:docMk/>
          <pc:sldMasterMk cId="1691174028" sldId="2147483678"/>
        </pc:sldMasterMkLst>
      </pc:sldMasterChg>
    </pc:docChg>
  </pc:docChgLst>
  <pc:docChgLst>
    <pc:chgData name="Pasca, Edoardo (STFC,RAL,SC)" userId="S::edoardo.pasca@stfc.ac.uk::a9830d8a-4989-496e-a7ab-f8bfb0ff72ff" providerId="AD" clId="Web-{5E38D2B4-BD03-7377-D780-68BD11D5D6AF}"/>
    <pc:docChg chg="delSld modSld sldOrd">
      <pc:chgData name="Pasca, Edoardo (STFC,RAL,SC)" userId="S::edoardo.pasca@stfc.ac.uk::a9830d8a-4989-496e-a7ab-f8bfb0ff72ff" providerId="AD" clId="Web-{5E38D2B4-BD03-7377-D780-68BD11D5D6AF}" dt="2023-09-04T07:53:12.251" v="67"/>
      <pc:docMkLst>
        <pc:docMk/>
      </pc:docMkLst>
      <pc:sldChg chg="delSp">
        <pc:chgData name="Pasca, Edoardo (STFC,RAL,SC)" userId="S::edoardo.pasca@stfc.ac.uk::a9830d8a-4989-496e-a7ab-f8bfb0ff72ff" providerId="AD" clId="Web-{5E38D2B4-BD03-7377-D780-68BD11D5D6AF}" dt="2023-09-04T07:38:08.650" v="42"/>
        <pc:sldMkLst>
          <pc:docMk/>
          <pc:sldMk cId="3257381173" sldId="256"/>
        </pc:sldMkLst>
      </pc:sldChg>
      <pc:sldChg chg="modSp">
        <pc:chgData name="Pasca, Edoardo (STFC,RAL,SC)" userId="S::edoardo.pasca@stfc.ac.uk::a9830d8a-4989-496e-a7ab-f8bfb0ff72ff" providerId="AD" clId="Web-{5E38D2B4-BD03-7377-D780-68BD11D5D6AF}" dt="2023-09-04T07:38:00.947" v="41" actId="20577"/>
        <pc:sldMkLst>
          <pc:docMk/>
          <pc:sldMk cId="853836374" sldId="25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8.719" v="51"/>
        <pc:sldMkLst>
          <pc:docMk/>
          <pc:sldMk cId="3512998721" sldId="296"/>
        </pc:sldMkLst>
      </pc:sldChg>
      <pc:sldChg chg="mod ord modShow">
        <pc:chgData name="Pasca, Edoardo (STFC,RAL,SC)" userId="S::edoardo.pasca@stfc.ac.uk::a9830d8a-4989-496e-a7ab-f8bfb0ff72ff" providerId="AD" clId="Web-{5E38D2B4-BD03-7377-D780-68BD11D5D6AF}" dt="2023-09-04T07:51:09.545" v="61"/>
        <pc:sldMkLst>
          <pc:docMk/>
          <pc:sldMk cId="4256785333" sldId="297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313" v="53"/>
        <pc:sldMkLst>
          <pc:docMk/>
          <pc:sldMk cId="1558097637" sldId="29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0:40.185" v="49"/>
        <pc:sldMkLst>
          <pc:docMk/>
          <pc:sldMk cId="2962558132" sldId="34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55.574" v="47"/>
        <pc:sldMkLst>
          <pc:docMk/>
          <pc:sldMk cId="503408057" sldId="34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55.434" v="46"/>
        <pc:sldMkLst>
          <pc:docMk/>
          <pc:sldMk cId="1748270625" sldId="344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1:42.202" v="63"/>
        <pc:sldMkLst>
          <pc:docMk/>
          <pc:sldMk cId="1647118429" sldId="345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16.656" v="64"/>
        <pc:sldMkLst>
          <pc:docMk/>
          <pc:sldMk cId="4003111856" sldId="346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19.484" v="65"/>
        <pc:sldMkLst>
          <pc:docMk/>
          <pc:sldMk cId="1175415" sldId="34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21.906" v="66"/>
        <pc:sldMkLst>
          <pc:docMk/>
          <pc:sldMk cId="3348494472" sldId="35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016" v="52"/>
        <pc:sldMkLst>
          <pc:docMk/>
          <pc:sldMk cId="3114374083" sldId="357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860" v="55"/>
        <pc:sldMkLst>
          <pc:docMk/>
          <pc:sldMk cId="4197616480" sldId="35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031" v="56"/>
        <pc:sldMkLst>
          <pc:docMk/>
          <pc:sldMk cId="3922712333" sldId="389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641" v="54"/>
        <pc:sldMkLst>
          <pc:docMk/>
          <pc:sldMk cId="3488074041" sldId="75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281" v="58"/>
        <pc:sldMkLst>
          <pc:docMk/>
          <pc:sldMk cId="1774142904" sldId="766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8.422" v="50"/>
        <pc:sldMkLst>
          <pc:docMk/>
          <pc:sldMk cId="2391456344" sldId="774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5:36.332" v="0"/>
        <pc:sldMkLst>
          <pc:docMk/>
          <pc:sldMk cId="3496876224" sldId="775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5:36.520" v="1"/>
        <pc:sldMkLst>
          <pc:docMk/>
          <pc:sldMk cId="2018324796" sldId="776"/>
        </pc:sldMkLst>
      </pc:sldChg>
      <pc:sldChg chg="delSp">
        <pc:chgData name="Pasca, Edoardo (STFC,RAL,SC)" userId="S::edoardo.pasca@stfc.ac.uk::a9830d8a-4989-496e-a7ab-f8bfb0ff72ff" providerId="AD" clId="Web-{5E38D2B4-BD03-7377-D780-68BD11D5D6AF}" dt="2023-09-04T07:53:12.251" v="67"/>
        <pc:sldMkLst>
          <pc:docMk/>
          <pc:sldMk cId="3824461180" sldId="777"/>
        </pc:sldMkLst>
      </pc:sldChg>
      <pc:sldChg chg="del">
        <pc:chgData name="Pasca, Edoardo (STFC,RAL,SC)" userId="S::edoardo.pasca@stfc.ac.uk::a9830d8a-4989-496e-a7ab-f8bfb0ff72ff" providerId="AD" clId="Web-{5E38D2B4-BD03-7377-D780-68BD11D5D6AF}" dt="2023-09-04T07:39:18.152" v="45"/>
        <pc:sldMkLst>
          <pc:docMk/>
          <pc:sldMk cId="2184881393" sldId="78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09.230" v="43"/>
        <pc:sldMkLst>
          <pc:docMk/>
          <pc:sldMk cId="4107322322" sldId="78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09.308" v="44"/>
        <pc:sldMkLst>
          <pc:docMk/>
          <pc:sldMk cId="3085505322" sldId="782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110" v="57"/>
        <pc:sldMkLst>
          <pc:docMk/>
          <pc:sldMk cId="3189041065" sldId="783"/>
        </pc:sldMkLst>
      </pc:sldChg>
    </pc:docChg>
  </pc:docChgLst>
  <pc:docChgLst>
    <pc:chgData name="Jakob Sauer Jørgensen" userId="S::jakj_dtu.dk#ext#@stfc365.onmicrosoft.com::b0f58837-fca4-402b-8187-4e7ec32defa3" providerId="AD" clId="Web-{A3944483-899E-AD41-8970-EFD1096742FF}"/>
    <pc:docChg chg="modSld">
      <pc:chgData name="Jakob Sauer Jørgensen" userId="S::jakj_dtu.dk#ext#@stfc365.onmicrosoft.com::b0f58837-fca4-402b-8187-4e7ec32defa3" providerId="AD" clId="Web-{A3944483-899E-AD41-8970-EFD1096742FF}" dt="2024-11-04T10:53:14.364" v="34" actId="1076"/>
      <pc:docMkLst>
        <pc:docMk/>
      </pc:docMkLst>
      <pc:sldChg chg="addSp modSp">
        <pc:chgData name="Jakob Sauer Jørgensen" userId="S::jakj_dtu.dk#ext#@stfc365.onmicrosoft.com::b0f58837-fca4-402b-8187-4e7ec32defa3" providerId="AD" clId="Web-{A3944483-899E-AD41-8970-EFD1096742FF}" dt="2024-11-04T10:53:14.364" v="34" actId="1076"/>
        <pc:sldMkLst>
          <pc:docMk/>
          <pc:sldMk cId="631618445" sldId="908"/>
        </pc:sldMkLst>
        <pc:picChg chg="add mod modCrop">
          <ac:chgData name="Jakob Sauer Jørgensen" userId="S::jakj_dtu.dk#ext#@stfc365.onmicrosoft.com::b0f58837-fca4-402b-8187-4e7ec32defa3" providerId="AD" clId="Web-{A3944483-899E-AD41-8970-EFD1096742FF}" dt="2024-11-04T10:40:00.646" v="11" actId="1076"/>
          <ac:picMkLst>
            <pc:docMk/>
            <pc:sldMk cId="631618445" sldId="908"/>
            <ac:picMk id="6" creationId="{12D31E51-B147-6D1B-BAAD-5A1CF02D711F}"/>
          </ac:picMkLst>
        </pc:picChg>
        <pc:picChg chg="add mod">
          <ac:chgData name="Jakob Sauer Jørgensen" userId="S::jakj_dtu.dk#ext#@stfc365.onmicrosoft.com::b0f58837-fca4-402b-8187-4e7ec32defa3" providerId="AD" clId="Web-{A3944483-899E-AD41-8970-EFD1096742FF}" dt="2024-11-04T10:40:53.508" v="14" actId="1076"/>
          <ac:picMkLst>
            <pc:docMk/>
            <pc:sldMk cId="631618445" sldId="908"/>
            <ac:picMk id="8" creationId="{F4B3DD3D-3F67-B716-C4E0-B46CA37EF4FA}"/>
          </ac:picMkLst>
        </pc:picChg>
        <pc:picChg chg="add mod">
          <ac:chgData name="Jakob Sauer Jørgensen" userId="S::jakj_dtu.dk#ext#@stfc365.onmicrosoft.com::b0f58837-fca4-402b-8187-4e7ec32defa3" providerId="AD" clId="Web-{A3944483-899E-AD41-8970-EFD1096742FF}" dt="2024-11-04T10:41:59.387" v="17" actId="1076"/>
          <ac:picMkLst>
            <pc:docMk/>
            <pc:sldMk cId="631618445" sldId="908"/>
            <ac:picMk id="9" creationId="{213E5649-B664-A68E-989F-003CA1CE8636}"/>
          </ac:picMkLst>
        </pc:picChg>
        <pc:picChg chg="add mod">
          <ac:chgData name="Jakob Sauer Jørgensen" userId="S::jakj_dtu.dk#ext#@stfc365.onmicrosoft.com::b0f58837-fca4-402b-8187-4e7ec32defa3" providerId="AD" clId="Web-{A3944483-899E-AD41-8970-EFD1096742FF}" dt="2024-11-04T10:53:14.364" v="34" actId="1076"/>
          <ac:picMkLst>
            <pc:docMk/>
            <pc:sldMk cId="631618445" sldId="908"/>
            <ac:picMk id="10" creationId="{9F0114B0-5C2D-DEE0-748B-70DF3D3C0E58}"/>
          </ac:picMkLst>
        </pc:picChg>
        <pc:picChg chg="add mod modCrop">
          <ac:chgData name="Jakob Sauer Jørgensen" userId="S::jakj_dtu.dk#ext#@stfc365.onmicrosoft.com::b0f58837-fca4-402b-8187-4e7ec32defa3" providerId="AD" clId="Web-{A3944483-899E-AD41-8970-EFD1096742FF}" dt="2024-11-04T10:53:11.989" v="33" actId="1076"/>
          <ac:picMkLst>
            <pc:docMk/>
            <pc:sldMk cId="631618445" sldId="908"/>
            <ac:picMk id="11" creationId="{83E929AE-BC8D-AB25-BBAE-D92AFC3CD595}"/>
          </ac:picMkLst>
        </pc:picChg>
      </pc:sldChg>
    </pc:docChg>
  </pc:docChgLst>
  <pc:docChgLst>
    <pc:chgData name="Pasca, Edoardo (STFC,RAL,SC)" userId="S::edoardo.pasca@stfc.ac.uk::a9830d8a-4989-496e-a7ab-f8bfb0ff72ff" providerId="AD" clId="Web-{6D7B347A-A943-0EB9-052E-8A377027E948}"/>
    <pc:docChg chg="addSld delSld modSld sldOrd">
      <pc:chgData name="Pasca, Edoardo (STFC,RAL,SC)" userId="S::edoardo.pasca@stfc.ac.uk::a9830d8a-4989-496e-a7ab-f8bfb0ff72ff" providerId="AD" clId="Web-{6D7B347A-A943-0EB9-052E-8A377027E948}" dt="2023-06-23T16:10:24.876" v="50" actId="20577"/>
      <pc:docMkLst>
        <pc:docMk/>
      </pc:docMkLst>
      <pc:sldChg chg="modSp">
        <pc:chgData name="Pasca, Edoardo (STFC,RAL,SC)" userId="S::edoardo.pasca@stfc.ac.uk::a9830d8a-4989-496e-a7ab-f8bfb0ff72ff" providerId="AD" clId="Web-{6D7B347A-A943-0EB9-052E-8A377027E948}" dt="2023-06-23T16:10:24.876" v="50" actId="20577"/>
        <pc:sldMkLst>
          <pc:docMk/>
          <pc:sldMk cId="853836374" sldId="258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6:04:09.866" v="45" actId="20577"/>
        <pc:sldMkLst>
          <pc:docMk/>
          <pc:sldMk cId="4256785333" sldId="297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5:34:30.459" v="0" actId="20577"/>
        <pc:sldMkLst>
          <pc:docMk/>
          <pc:sldMk cId="2806221271" sldId="343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5:38:32.434" v="2" actId="20577"/>
        <pc:sldMkLst>
          <pc:docMk/>
          <pc:sldMk cId="4144806008" sldId="354"/>
        </pc:sldMkLst>
      </pc:sldChg>
      <pc:sldChg chg="modSp new del">
        <pc:chgData name="Pasca, Edoardo (STFC,RAL,SC)" userId="S::edoardo.pasca@stfc.ac.uk::a9830d8a-4989-496e-a7ab-f8bfb0ff72ff" providerId="AD" clId="Web-{6D7B347A-A943-0EB9-052E-8A377027E948}" dt="2023-06-23T15:43:28.723" v="32"/>
        <pc:sldMkLst>
          <pc:docMk/>
          <pc:sldMk cId="4281248436" sldId="769"/>
        </pc:sldMkLst>
      </pc:sldChg>
      <pc:sldChg chg="add mod modShow">
        <pc:chgData name="Pasca, Edoardo (STFC,RAL,SC)" userId="S::edoardo.pasca@stfc.ac.uk::a9830d8a-4989-496e-a7ab-f8bfb0ff72ff" providerId="AD" clId="Web-{6D7B347A-A943-0EB9-052E-8A377027E948}" dt="2023-06-23T15:43:18.864" v="31"/>
        <pc:sldMkLst>
          <pc:docMk/>
          <pc:sldMk cId="2602635714" sldId="770"/>
        </pc:sldMkLst>
      </pc:sldChg>
      <pc:sldChg chg="addSp modSp add ord replId">
        <pc:chgData name="Pasca, Edoardo (STFC,RAL,SC)" userId="S::edoardo.pasca@stfc.ac.uk::a9830d8a-4989-496e-a7ab-f8bfb0ff72ff" providerId="AD" clId="Web-{6D7B347A-A943-0EB9-052E-8A377027E948}" dt="2023-06-23T15:52:25.425" v="33" actId="1076"/>
        <pc:sldMkLst>
          <pc:docMk/>
          <pc:sldMk cId="1307894498" sldId="771"/>
        </pc:sldMkLst>
      </pc:sldChg>
    </pc:docChg>
  </pc:docChgLst>
  <pc:docChgLst>
    <pc:chgData name="Murgatroyd, Laura (STFC,RAL,SC)" userId="S::laura.murgatroyd@stfc.ac.uk::76e00762-ea1c-467e-939f-b124c9e7b6cd" providerId="AD" clId="Web-{01787A25-041A-4FAB-A883-00A8B72A2F73}"/>
    <pc:docChg chg="modSld">
      <pc:chgData name="Murgatroyd, Laura (STFC,RAL,SC)" userId="S::laura.murgatroyd@stfc.ac.uk::76e00762-ea1c-467e-939f-b124c9e7b6cd" providerId="AD" clId="Web-{01787A25-041A-4FAB-A883-00A8B72A2F73}" dt="2024-10-23T12:58:04.916" v="10" actId="20577"/>
      <pc:docMkLst>
        <pc:docMk/>
      </pc:docMkLst>
      <pc:sldChg chg="modSp">
        <pc:chgData name="Murgatroyd, Laura (STFC,RAL,SC)" userId="S::laura.murgatroyd@stfc.ac.uk::76e00762-ea1c-467e-939f-b124c9e7b6cd" providerId="AD" clId="Web-{01787A25-041A-4FAB-A883-00A8B72A2F73}" dt="2024-10-23T12:58:04.916" v="10" actId="20577"/>
        <pc:sldMkLst>
          <pc:docMk/>
          <pc:sldMk cId="853836374" sldId="258"/>
        </pc:sldMkLst>
        <pc:spChg chg="mod">
          <ac:chgData name="Murgatroyd, Laura (STFC,RAL,SC)" userId="S::laura.murgatroyd@stfc.ac.uk::76e00762-ea1c-467e-939f-b124c9e7b6cd" providerId="AD" clId="Web-{01787A25-041A-4FAB-A883-00A8B72A2F73}" dt="2024-10-23T12:58:04.916" v="10" actId="20577"/>
          <ac:spMkLst>
            <pc:docMk/>
            <pc:sldMk cId="853836374" sldId="258"/>
            <ac:spMk id="3" creationId="{45C5E11F-C3BA-51FB-2E5B-669BA25FAE5D}"/>
          </ac:spMkLst>
        </pc:spChg>
      </pc:sldChg>
    </pc:docChg>
  </pc:docChgLst>
  <pc:docChgLst>
    <pc:chgData name="Murgatroyd, Laura (STFC,RAL,SC)" userId="S::laura.murgatroyd@stfc.ac.uk::76e00762-ea1c-467e-939f-b124c9e7b6cd" providerId="AD" clId="Web-{A84469D2-FABB-B6A1-5FCC-8E390CF7A78D}"/>
    <pc:docChg chg="sldOrd">
      <pc:chgData name="Murgatroyd, Laura (STFC,RAL,SC)" userId="S::laura.murgatroyd@stfc.ac.uk::76e00762-ea1c-467e-939f-b124c9e7b6cd" providerId="AD" clId="Web-{A84469D2-FABB-B6A1-5FCC-8E390CF7A78D}" dt="2023-11-30T10:54:14.649" v="13"/>
      <pc:docMkLst>
        <pc:docMk/>
      </pc:docMkLst>
      <pc:sldChg chg="ord">
        <pc:chgData name="Murgatroyd, Laura (STFC,RAL,SC)" userId="S::laura.murgatroyd@stfc.ac.uk::76e00762-ea1c-467e-939f-b124c9e7b6cd" providerId="AD" clId="Web-{A84469D2-FABB-B6A1-5FCC-8E390CF7A78D}" dt="2023-11-30T10:54:14.649" v="7"/>
        <pc:sldMkLst>
          <pc:docMk/>
          <pc:sldMk cId="4247685791" sldId="288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8"/>
        <pc:sldMkLst>
          <pc:docMk/>
          <pc:sldMk cId="722261796" sldId="289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9"/>
        <pc:sldMkLst>
          <pc:docMk/>
          <pc:sldMk cId="2122358734" sldId="290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0"/>
        <pc:sldMkLst>
          <pc:docMk/>
          <pc:sldMk cId="2771976260" sldId="291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1"/>
        <pc:sldMkLst>
          <pc:docMk/>
          <pc:sldMk cId="367871311" sldId="292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2"/>
        <pc:sldMkLst>
          <pc:docMk/>
          <pc:sldMk cId="3708404599" sldId="293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3"/>
        <pc:sldMkLst>
          <pc:docMk/>
          <pc:sldMk cId="1844826816" sldId="294"/>
        </pc:sldMkLst>
      </pc:sldChg>
    </pc:docChg>
  </pc:docChgLst>
  <pc:docChgLst>
    <pc:chgData name="Pasca, Edoardo (STFC,RAL,SC)" userId="a9830d8a-4989-496e-a7ab-f8bfb0ff72ff" providerId="ADAL" clId="{B3B7DAD1-085E-4BF1-8ED0-D3439F601830}"/>
    <pc:docChg chg="undo custSel addSld delSld modSld sldOrd addMainMaster delMainMaster">
      <pc:chgData name="Pasca, Edoardo (STFC,RAL,SC)" userId="a9830d8a-4989-496e-a7ab-f8bfb0ff72ff" providerId="ADAL" clId="{B3B7DAD1-085E-4BF1-8ED0-D3439F601830}" dt="2023-03-28T06:54:30.264" v="1791" actId="1076"/>
      <pc:docMkLst>
        <pc:docMk/>
      </pc:docMkLst>
      <pc:sldChg chg="modSp mod">
        <pc:chgData name="Pasca, Edoardo (STFC,RAL,SC)" userId="a9830d8a-4989-496e-a7ab-f8bfb0ff72ff" providerId="ADAL" clId="{B3B7DAD1-085E-4BF1-8ED0-D3439F601830}" dt="2023-03-17T21:19:36.504" v="1693" actId="20577"/>
        <pc:sldMkLst>
          <pc:docMk/>
          <pc:sldMk cId="853836374" sldId="258"/>
        </pc:sldMkLst>
      </pc:sldChg>
      <pc:sldChg chg="mod modShow">
        <pc:chgData name="Pasca, Edoardo (STFC,RAL,SC)" userId="a9830d8a-4989-496e-a7ab-f8bfb0ff72ff" providerId="ADAL" clId="{B3B7DAD1-085E-4BF1-8ED0-D3439F601830}" dt="2023-03-16T14:07:05.085" v="413" actId="729"/>
        <pc:sldMkLst>
          <pc:docMk/>
          <pc:sldMk cId="2569785579" sldId="266"/>
        </pc:sldMkLst>
      </pc:sldChg>
      <pc:sldChg chg="delSp mod delAnim">
        <pc:chgData name="Pasca, Edoardo (STFC,RAL,SC)" userId="a9830d8a-4989-496e-a7ab-f8bfb0ff72ff" providerId="ADAL" clId="{B3B7DAD1-085E-4BF1-8ED0-D3439F601830}" dt="2023-03-16T14:08:39.266" v="414" actId="478"/>
        <pc:sldMkLst>
          <pc:docMk/>
          <pc:sldMk cId="2733684000" sldId="268"/>
        </pc:sldMkLst>
      </pc:sldChg>
      <pc:sldChg chg="addSp delSp modSp mod modClrScheme chgLayout">
        <pc:chgData name="Pasca, Edoardo (STFC,RAL,SC)" userId="a9830d8a-4989-496e-a7ab-f8bfb0ff72ff" providerId="ADAL" clId="{B3B7DAD1-085E-4BF1-8ED0-D3439F601830}" dt="2023-03-16T14:14:14.934" v="616" actId="1076"/>
        <pc:sldMkLst>
          <pc:docMk/>
          <pc:sldMk cId="450594668" sldId="275"/>
        </pc:sldMkLst>
      </pc:sldChg>
      <pc:sldChg chg="ord">
        <pc:chgData name="Pasca, Edoardo (STFC,RAL,SC)" userId="a9830d8a-4989-496e-a7ab-f8bfb0ff72ff" providerId="ADAL" clId="{B3B7DAD1-085E-4BF1-8ED0-D3439F601830}" dt="2023-03-16T14:23:17.386" v="716"/>
        <pc:sldMkLst>
          <pc:docMk/>
          <pc:sldMk cId="861739645" sldId="276"/>
        </pc:sldMkLst>
      </pc:sldChg>
      <pc:sldChg chg="del">
        <pc:chgData name="Pasca, Edoardo (STFC,RAL,SC)" userId="a9830d8a-4989-496e-a7ab-f8bfb0ff72ff" providerId="ADAL" clId="{B3B7DAD1-085E-4BF1-8ED0-D3439F601830}" dt="2023-03-16T14:24:05.814" v="721" actId="47"/>
        <pc:sldMkLst>
          <pc:docMk/>
          <pc:sldMk cId="3643330916" sldId="277"/>
        </pc:sldMkLst>
      </pc:sldChg>
      <pc:sldChg chg="del">
        <pc:chgData name="Pasca, Edoardo (STFC,RAL,SC)" userId="a9830d8a-4989-496e-a7ab-f8bfb0ff72ff" providerId="ADAL" clId="{B3B7DAD1-085E-4BF1-8ED0-D3439F601830}" dt="2023-03-16T14:24:13.003" v="722" actId="47"/>
        <pc:sldMkLst>
          <pc:docMk/>
          <pc:sldMk cId="811584686" sldId="278"/>
        </pc:sldMkLst>
      </pc:sldChg>
      <pc:sldChg chg="del">
        <pc:chgData name="Pasca, Edoardo (STFC,RAL,SC)" userId="a9830d8a-4989-496e-a7ab-f8bfb0ff72ff" providerId="ADAL" clId="{B3B7DAD1-085E-4BF1-8ED0-D3439F601830}" dt="2023-03-16T14:24:13.003" v="722" actId="47"/>
        <pc:sldMkLst>
          <pc:docMk/>
          <pc:sldMk cId="3347799896" sldId="279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4163942021" sldId="281"/>
        </pc:sldMkLst>
      </pc:sldChg>
      <pc:sldChg chg="ord">
        <pc:chgData name="Pasca, Edoardo (STFC,RAL,SC)" userId="a9830d8a-4989-496e-a7ab-f8bfb0ff72ff" providerId="ADAL" clId="{B3B7DAD1-085E-4BF1-8ED0-D3439F601830}" dt="2023-03-16T14:24:23.807" v="724"/>
        <pc:sldMkLst>
          <pc:docMk/>
          <pc:sldMk cId="1020012591" sldId="282"/>
        </pc:sldMkLst>
      </pc:sldChg>
      <pc:sldChg chg="del">
        <pc:chgData name="Pasca, Edoardo (STFC,RAL,SC)" userId="a9830d8a-4989-496e-a7ab-f8bfb0ff72ff" providerId="ADAL" clId="{B3B7DAD1-085E-4BF1-8ED0-D3439F601830}" dt="2023-03-16T14:26:57.449" v="772" actId="47"/>
        <pc:sldMkLst>
          <pc:docMk/>
          <pc:sldMk cId="4240297802" sldId="284"/>
        </pc:sldMkLst>
      </pc:sldChg>
      <pc:sldChg chg="del">
        <pc:chgData name="Pasca, Edoardo (STFC,RAL,SC)" userId="a9830d8a-4989-496e-a7ab-f8bfb0ff72ff" providerId="ADAL" clId="{B3B7DAD1-085E-4BF1-8ED0-D3439F601830}" dt="2023-03-16T14:26:57.449" v="772" actId="47"/>
        <pc:sldMkLst>
          <pc:docMk/>
          <pc:sldMk cId="1776169063" sldId="285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3512998721" sldId="296"/>
        </pc:sldMkLst>
      </pc:sldChg>
      <pc:sldChg chg="modSp mod">
        <pc:chgData name="Pasca, Edoardo (STFC,RAL,SC)" userId="a9830d8a-4989-496e-a7ab-f8bfb0ff72ff" providerId="ADAL" clId="{B3B7DAD1-085E-4BF1-8ED0-D3439F601830}" dt="2023-03-20T16:28:25.112" v="1784" actId="207"/>
        <pc:sldMkLst>
          <pc:docMk/>
          <pc:sldMk cId="4256785333" sldId="297"/>
        </pc:sldMkLst>
      </pc:sldChg>
      <pc:sldChg chg="modSp add mod">
        <pc:chgData name="Pasca, Edoardo (STFC,RAL,SC)" userId="a9830d8a-4989-496e-a7ab-f8bfb0ff72ff" providerId="ADAL" clId="{B3B7DAD1-085E-4BF1-8ED0-D3439F601830}" dt="2023-03-17T14:53:35.245" v="1566" actId="113"/>
        <pc:sldMkLst>
          <pc:docMk/>
          <pc:sldMk cId="1558097637" sldId="298"/>
        </pc:sldMkLst>
      </pc:sldChg>
      <pc:sldChg chg="del">
        <pc:chgData name="Pasca, Edoardo (STFC,RAL,SC)" userId="a9830d8a-4989-496e-a7ab-f8bfb0ff72ff" providerId="ADAL" clId="{B3B7DAD1-085E-4BF1-8ED0-D3439F601830}" dt="2023-03-16T14:36:47.913" v="829" actId="2696"/>
        <pc:sldMkLst>
          <pc:docMk/>
          <pc:sldMk cId="3573529059" sldId="298"/>
        </pc:sldMkLst>
      </pc:sldChg>
      <pc:sldChg chg="mod modShow">
        <pc:chgData name="Pasca, Edoardo (STFC,RAL,SC)" userId="a9830d8a-4989-496e-a7ab-f8bfb0ff72ff" providerId="ADAL" clId="{B3B7DAD1-085E-4BF1-8ED0-D3439F601830}" dt="2023-03-16T14:44:04.846" v="851" actId="729"/>
        <pc:sldMkLst>
          <pc:docMk/>
          <pc:sldMk cId="1040373941" sldId="302"/>
        </pc:sldMkLst>
      </pc:sldChg>
      <pc:sldChg chg="ord">
        <pc:chgData name="Pasca, Edoardo (STFC,RAL,SC)" userId="a9830d8a-4989-496e-a7ab-f8bfb0ff72ff" providerId="ADAL" clId="{B3B7DAD1-085E-4BF1-8ED0-D3439F601830}" dt="2023-03-16T14:52:33.693" v="1021"/>
        <pc:sldMkLst>
          <pc:docMk/>
          <pc:sldMk cId="1575222778" sldId="303"/>
        </pc:sldMkLst>
      </pc:sldChg>
      <pc:sldChg chg="ord">
        <pc:chgData name="Pasca, Edoardo (STFC,RAL,SC)" userId="a9830d8a-4989-496e-a7ab-f8bfb0ff72ff" providerId="ADAL" clId="{B3B7DAD1-085E-4BF1-8ED0-D3439F601830}" dt="2023-03-16T16:04:19.271" v="1179"/>
        <pc:sldMkLst>
          <pc:docMk/>
          <pc:sldMk cId="2353049673" sldId="304"/>
        </pc:sldMkLst>
      </pc:sldChg>
      <pc:sldChg chg="mod ord modShow">
        <pc:chgData name="Pasca, Edoardo (STFC,RAL,SC)" userId="a9830d8a-4989-496e-a7ab-f8bfb0ff72ff" providerId="ADAL" clId="{B3B7DAD1-085E-4BF1-8ED0-D3439F601830}" dt="2023-03-16T16:27:06.248" v="1388"/>
        <pc:sldMkLst>
          <pc:docMk/>
          <pc:sldMk cId="2083317871" sldId="305"/>
        </pc:sldMkLst>
      </pc:sldChg>
      <pc:sldChg chg="modSp mod">
        <pc:chgData name="Pasca, Edoardo (STFC,RAL,SC)" userId="a9830d8a-4989-496e-a7ab-f8bfb0ff72ff" providerId="ADAL" clId="{B3B7DAD1-085E-4BF1-8ED0-D3439F601830}" dt="2023-03-17T15:00:18.687" v="1618" actId="20577"/>
        <pc:sldMkLst>
          <pc:docMk/>
          <pc:sldMk cId="1601543669" sldId="306"/>
        </pc:sldMkLst>
      </pc:sldChg>
      <pc:sldChg chg="modSp mod">
        <pc:chgData name="Pasca, Edoardo (STFC,RAL,SC)" userId="a9830d8a-4989-496e-a7ab-f8bfb0ff72ff" providerId="ADAL" clId="{B3B7DAD1-085E-4BF1-8ED0-D3439F601830}" dt="2023-03-16T14:17:13.198" v="660" actId="20577"/>
        <pc:sldMkLst>
          <pc:docMk/>
          <pc:sldMk cId="982495295" sldId="309"/>
        </pc:sldMkLst>
      </pc:sldChg>
      <pc:sldChg chg="del">
        <pc:chgData name="Pasca, Edoardo (STFC,RAL,SC)" userId="a9830d8a-4989-496e-a7ab-f8bfb0ff72ff" providerId="ADAL" clId="{B3B7DAD1-085E-4BF1-8ED0-D3439F601830}" dt="2023-03-16T14:27:18.252" v="773" actId="47"/>
        <pc:sldMkLst>
          <pc:docMk/>
          <pc:sldMk cId="3504510486" sldId="311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3325436682" sldId="313"/>
        </pc:sldMkLst>
      </pc:sldChg>
      <pc:sldChg chg="addSp delSp modSp mod modClrScheme chgLayout">
        <pc:chgData name="Pasca, Edoardo (STFC,RAL,SC)" userId="a9830d8a-4989-496e-a7ab-f8bfb0ff72ff" providerId="ADAL" clId="{B3B7DAD1-085E-4BF1-8ED0-D3439F601830}" dt="2023-03-16T14:10:17.830" v="417"/>
        <pc:sldMkLst>
          <pc:docMk/>
          <pc:sldMk cId="1043529986" sldId="319"/>
        </pc:sldMkLst>
      </pc:sldChg>
      <pc:sldChg chg="delSp modSp mod ord modClrScheme chgLayout">
        <pc:chgData name="Pasca, Edoardo (STFC,RAL,SC)" userId="a9830d8a-4989-496e-a7ab-f8bfb0ff72ff" providerId="ADAL" clId="{B3B7DAD1-085E-4BF1-8ED0-D3439F601830}" dt="2023-03-16T16:27:15.762" v="1389" actId="700"/>
        <pc:sldMkLst>
          <pc:docMk/>
          <pc:sldMk cId="709698134" sldId="321"/>
        </pc:sldMkLst>
      </pc:sldChg>
      <pc:sldChg chg="modSp mod modClrScheme chgLayout">
        <pc:chgData name="Pasca, Edoardo (STFC,RAL,SC)" userId="a9830d8a-4989-496e-a7ab-f8bfb0ff72ff" providerId="ADAL" clId="{B3B7DAD1-085E-4BF1-8ED0-D3439F601830}" dt="2023-03-16T14:29:45.882" v="825" actId="1076"/>
        <pc:sldMkLst>
          <pc:docMk/>
          <pc:sldMk cId="2146877059" sldId="322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3173116170" sldId="323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1372083461" sldId="329"/>
        </pc:sldMkLst>
      </pc:sldChg>
      <pc:sldChg chg="modSp new mod">
        <pc:chgData name="Pasca, Edoardo (STFC,RAL,SC)" userId="a9830d8a-4989-496e-a7ab-f8bfb0ff72ff" providerId="ADAL" clId="{B3B7DAD1-085E-4BF1-8ED0-D3439F601830}" dt="2023-03-16T13:59:09.130" v="410" actId="20577"/>
        <pc:sldMkLst>
          <pc:docMk/>
          <pc:sldMk cId="3966034724" sldId="330"/>
        </pc:sldMkLst>
      </pc:sldChg>
      <pc:sldChg chg="add">
        <pc:chgData name="Pasca, Edoardo (STFC,RAL,SC)" userId="a9830d8a-4989-496e-a7ab-f8bfb0ff72ff" providerId="ADAL" clId="{B3B7DAD1-085E-4BF1-8ED0-D3439F601830}" dt="2023-03-16T14:06:07.811" v="412"/>
        <pc:sldMkLst>
          <pc:docMk/>
          <pc:sldMk cId="82365995" sldId="331"/>
        </pc:sldMkLst>
      </pc:sldChg>
      <pc:sldChg chg="modSp add mod ord">
        <pc:chgData name="Pasca, Edoardo (STFC,RAL,SC)" userId="a9830d8a-4989-496e-a7ab-f8bfb0ff72ff" providerId="ADAL" clId="{B3B7DAD1-085E-4BF1-8ED0-D3439F601830}" dt="2023-03-16T14:16:52.400" v="649"/>
        <pc:sldMkLst>
          <pc:docMk/>
          <pc:sldMk cId="3643589911" sldId="332"/>
        </pc:sldMkLst>
      </pc:sldChg>
      <pc:sldChg chg="addSp delSp modSp add mod ord">
        <pc:chgData name="Pasca, Edoardo (STFC,RAL,SC)" userId="a9830d8a-4989-496e-a7ab-f8bfb0ff72ff" providerId="ADAL" clId="{B3B7DAD1-085E-4BF1-8ED0-D3439F601830}" dt="2023-03-16T14:19:20.955" v="676" actId="478"/>
        <pc:sldMkLst>
          <pc:docMk/>
          <pc:sldMk cId="2449531020" sldId="333"/>
        </pc:sldMkLst>
      </pc:sldChg>
      <pc:sldChg chg="addSp modSp add mod ord">
        <pc:chgData name="Pasca, Edoardo (STFC,RAL,SC)" userId="a9830d8a-4989-496e-a7ab-f8bfb0ff72ff" providerId="ADAL" clId="{B3B7DAD1-085E-4BF1-8ED0-D3439F601830}" dt="2023-03-16T14:22:22.365" v="712" actId="1076"/>
        <pc:sldMkLst>
          <pc:docMk/>
          <pc:sldMk cId="4128382830" sldId="334"/>
        </pc:sldMkLst>
      </pc:sldChg>
      <pc:sldChg chg="add del ord">
        <pc:chgData name="Pasca, Edoardo (STFC,RAL,SC)" userId="a9830d8a-4989-496e-a7ab-f8bfb0ff72ff" providerId="ADAL" clId="{B3B7DAD1-085E-4BF1-8ED0-D3439F601830}" dt="2023-03-16T14:26:17.622" v="768" actId="47"/>
        <pc:sldMkLst>
          <pc:docMk/>
          <pc:sldMk cId="1049192012" sldId="335"/>
        </pc:sldMkLst>
      </pc:sldChg>
      <pc:sldChg chg="addSp delSp modSp new mod ord modClrScheme chgLayout">
        <pc:chgData name="Pasca, Edoardo (STFC,RAL,SC)" userId="a9830d8a-4989-496e-a7ab-f8bfb0ff72ff" providerId="ADAL" clId="{B3B7DAD1-085E-4BF1-8ED0-D3439F601830}" dt="2023-03-17T21:20:41.987" v="1694" actId="700"/>
        <pc:sldMkLst>
          <pc:docMk/>
          <pc:sldMk cId="2838899647" sldId="336"/>
        </pc:sldMkLst>
      </pc:sldChg>
      <pc:sldChg chg="addSp delSp modSp add mod delAnim">
        <pc:chgData name="Pasca, Edoardo (STFC,RAL,SC)" userId="a9830d8a-4989-496e-a7ab-f8bfb0ff72ff" providerId="ADAL" clId="{B3B7DAD1-085E-4BF1-8ED0-D3439F601830}" dt="2023-03-28T06:54:30.264" v="1791" actId="1076"/>
        <pc:sldMkLst>
          <pc:docMk/>
          <pc:sldMk cId="596707146" sldId="337"/>
        </pc:sldMkLst>
      </pc:sldChg>
      <pc:sldChg chg="add">
        <pc:chgData name="Pasca, Edoardo (STFC,RAL,SC)" userId="a9830d8a-4989-496e-a7ab-f8bfb0ff72ff" providerId="ADAL" clId="{B3B7DAD1-085E-4BF1-8ED0-D3439F601830}" dt="2023-03-16T14:26:06.764" v="765"/>
        <pc:sldMkLst>
          <pc:docMk/>
          <pc:sldMk cId="3048102348" sldId="338"/>
        </pc:sldMkLst>
      </pc:sldChg>
      <pc:sldChg chg="modSp add mod ord">
        <pc:chgData name="Pasca, Edoardo (STFC,RAL,SC)" userId="a9830d8a-4989-496e-a7ab-f8bfb0ff72ff" providerId="ADAL" clId="{B3B7DAD1-085E-4BF1-8ED0-D3439F601830}" dt="2023-03-16T14:27:55.803" v="776" actId="14100"/>
        <pc:sldMkLst>
          <pc:docMk/>
          <pc:sldMk cId="3215950481" sldId="339"/>
        </pc:sldMkLst>
      </pc:sldChg>
      <pc:sldChg chg="delSp add mod ord delAnim">
        <pc:chgData name="Pasca, Edoardo (STFC,RAL,SC)" userId="a9830d8a-4989-496e-a7ab-f8bfb0ff72ff" providerId="ADAL" clId="{B3B7DAD1-085E-4BF1-8ED0-D3439F601830}" dt="2023-03-16T14:27:45.141" v="775"/>
        <pc:sldMkLst>
          <pc:docMk/>
          <pc:sldMk cId="2962558132" sldId="340"/>
        </pc:sldMkLst>
      </pc:sldChg>
      <pc:sldChg chg="modSp add mod ord">
        <pc:chgData name="Pasca, Edoardo (STFC,RAL,SC)" userId="a9830d8a-4989-496e-a7ab-f8bfb0ff72ff" providerId="ADAL" clId="{B3B7DAD1-085E-4BF1-8ED0-D3439F601830}" dt="2023-03-16T14:37:20.729" v="850" actId="20577"/>
        <pc:sldMkLst>
          <pc:docMk/>
          <pc:sldMk cId="503408057" sldId="341"/>
        </pc:sldMkLst>
      </pc:sldChg>
      <pc:sldChg chg="add ord">
        <pc:chgData name="Pasca, Edoardo (STFC,RAL,SC)" userId="a9830d8a-4989-496e-a7ab-f8bfb0ff72ff" providerId="ADAL" clId="{B3B7DAD1-085E-4BF1-8ED0-D3439F601830}" dt="2023-03-16T16:04:06.836" v="1177"/>
        <pc:sldMkLst>
          <pc:docMk/>
          <pc:sldMk cId="1876929625" sldId="342"/>
        </pc:sldMkLst>
      </pc:sldChg>
      <pc:sldChg chg="modSp add mod ord">
        <pc:chgData name="Pasca, Edoardo (STFC,RAL,SC)" userId="a9830d8a-4989-496e-a7ab-f8bfb0ff72ff" providerId="ADAL" clId="{B3B7DAD1-085E-4BF1-8ED0-D3439F601830}" dt="2023-03-21T09:18:20.143" v="1785" actId="207"/>
        <pc:sldMkLst>
          <pc:docMk/>
          <pc:sldMk cId="2806221271" sldId="343"/>
        </pc:sldMkLst>
      </pc:sldChg>
      <pc:sldChg chg="addSp delSp modSp new mod ord modClrScheme chgLayout">
        <pc:chgData name="Pasca, Edoardo (STFC,RAL,SC)" userId="a9830d8a-4989-496e-a7ab-f8bfb0ff72ff" providerId="ADAL" clId="{B3B7DAD1-085E-4BF1-8ED0-D3439F601830}" dt="2023-03-16T14:50:45.243" v="957" actId="20577"/>
        <pc:sldMkLst>
          <pc:docMk/>
          <pc:sldMk cId="1748270625" sldId="344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4:52:18.844" v="1019" actId="20577"/>
        <pc:sldMkLst>
          <pc:docMk/>
          <pc:sldMk cId="1647118429" sldId="345"/>
        </pc:sldMkLst>
      </pc:sldChg>
      <pc:sldChg chg="addSp delSp modSp add mod modClrScheme chgLayout">
        <pc:chgData name="Pasca, Edoardo (STFC,RAL,SC)" userId="a9830d8a-4989-496e-a7ab-f8bfb0ff72ff" providerId="ADAL" clId="{B3B7DAD1-085E-4BF1-8ED0-D3439F601830}" dt="2023-03-16T15:38:52.961" v="1060" actId="20577"/>
        <pc:sldMkLst>
          <pc:docMk/>
          <pc:sldMk cId="4003111856" sldId="346"/>
        </pc:sldMkLst>
      </pc:sldChg>
      <pc:sldChg chg="add del">
        <pc:chgData name="Pasca, Edoardo (STFC,RAL,SC)" userId="a9830d8a-4989-496e-a7ab-f8bfb0ff72ff" providerId="ADAL" clId="{B3B7DAD1-085E-4BF1-8ED0-D3439F601830}" dt="2023-03-16T15:57:31.330" v="1133" actId="2696"/>
        <pc:sldMkLst>
          <pc:docMk/>
          <pc:sldMk cId="2675130687" sldId="347"/>
        </pc:sldMkLst>
      </pc:sldChg>
      <pc:sldChg chg="addSp delSp modSp new mod">
        <pc:chgData name="Pasca, Edoardo (STFC,RAL,SC)" userId="a9830d8a-4989-496e-a7ab-f8bfb0ff72ff" providerId="ADAL" clId="{B3B7DAD1-085E-4BF1-8ED0-D3439F601830}" dt="2023-03-16T16:06:29.112" v="1182" actId="1076"/>
        <pc:sldMkLst>
          <pc:docMk/>
          <pc:sldMk cId="1175415" sldId="348"/>
        </pc:sldMkLst>
      </pc:sldChg>
      <pc:sldChg chg="add ord">
        <pc:chgData name="Pasca, Edoardo (STFC,RAL,SC)" userId="a9830d8a-4989-496e-a7ab-f8bfb0ff72ff" providerId="ADAL" clId="{B3B7DAD1-085E-4BF1-8ED0-D3439F601830}" dt="2023-03-16T16:01:21.443" v="1153"/>
        <pc:sldMkLst>
          <pc:docMk/>
          <pc:sldMk cId="801738685" sldId="349"/>
        </pc:sldMkLst>
      </pc:sldChg>
      <pc:sldChg chg="addSp delSp modSp new mod">
        <pc:chgData name="Pasca, Edoardo (STFC,RAL,SC)" userId="a9830d8a-4989-496e-a7ab-f8bfb0ff72ff" providerId="ADAL" clId="{B3B7DAD1-085E-4BF1-8ED0-D3439F601830}" dt="2023-03-16T16:03:04.226" v="1175" actId="20577"/>
        <pc:sldMkLst>
          <pc:docMk/>
          <pc:sldMk cId="92829161" sldId="350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6:16:14.109" v="1338" actId="1076"/>
        <pc:sldMkLst>
          <pc:docMk/>
          <pc:sldMk cId="3348494472" sldId="351"/>
        </pc:sldMkLst>
      </pc:sldChg>
      <pc:sldChg chg="addSp delSp modSp new del mod modClrScheme chgLayout">
        <pc:chgData name="Pasca, Edoardo (STFC,RAL,SC)" userId="a9830d8a-4989-496e-a7ab-f8bfb0ff72ff" providerId="ADAL" clId="{B3B7DAD1-085E-4BF1-8ED0-D3439F601830}" dt="2023-03-16T16:17:49.879" v="1364" actId="47"/>
        <pc:sldMkLst>
          <pc:docMk/>
          <pc:sldMk cId="2296959775" sldId="352"/>
        </pc:sldMkLst>
      </pc:sldChg>
      <pc:sldChg chg="modSp add mod ord">
        <pc:chgData name="Pasca, Edoardo (STFC,RAL,SC)" userId="a9830d8a-4989-496e-a7ab-f8bfb0ff72ff" providerId="ADAL" clId="{B3B7DAD1-085E-4BF1-8ED0-D3439F601830}" dt="2023-03-16T16:17:55.393" v="1366" actId="20577"/>
        <pc:sldMkLst>
          <pc:docMk/>
          <pc:sldMk cId="1692427139" sldId="353"/>
        </pc:sldMkLst>
      </pc:sldChg>
      <pc:sldChg chg="modSp add mod ord">
        <pc:chgData name="Pasca, Edoardo (STFC,RAL,SC)" userId="a9830d8a-4989-496e-a7ab-f8bfb0ff72ff" providerId="ADAL" clId="{B3B7DAD1-085E-4BF1-8ED0-D3439F601830}" dt="2023-03-21T10:22:57.271" v="1786" actId="207"/>
        <pc:sldMkLst>
          <pc:docMk/>
          <pc:sldMk cId="4144806008" sldId="354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7:07:53.273" v="1438" actId="20577"/>
        <pc:sldMkLst>
          <pc:docMk/>
          <pc:sldMk cId="2501653768" sldId="355"/>
        </pc:sldMkLst>
      </pc:sldChg>
      <pc:sldChg chg="addSp delSp modSp new del mod modClrScheme chgLayout">
        <pc:chgData name="Pasca, Edoardo (STFC,RAL,SC)" userId="a9830d8a-4989-496e-a7ab-f8bfb0ff72ff" providerId="ADAL" clId="{B3B7DAD1-085E-4BF1-8ED0-D3439F601830}" dt="2023-03-17T14:28:38.019" v="1557" actId="47"/>
        <pc:sldMkLst>
          <pc:docMk/>
          <pc:sldMk cId="931509769" sldId="356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1450848894" sldId="356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3114374083" sldId="357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4197616480" sldId="358"/>
        </pc:sldMkLst>
      </pc:sldChg>
      <pc:sldChg chg="delSp modSp add mod">
        <pc:chgData name="Pasca, Edoardo (STFC,RAL,SC)" userId="a9830d8a-4989-496e-a7ab-f8bfb0ff72ff" providerId="ADAL" clId="{B3B7DAD1-085E-4BF1-8ED0-D3439F601830}" dt="2023-03-17T14:52:16.625" v="1565" actId="478"/>
        <pc:sldMkLst>
          <pc:docMk/>
          <pc:sldMk cId="3922712333" sldId="389"/>
        </pc:sldMkLst>
      </pc:sldChg>
      <pc:sldChg chg="modSp add del mod">
        <pc:chgData name="Pasca, Edoardo (STFC,RAL,SC)" userId="a9830d8a-4989-496e-a7ab-f8bfb0ff72ff" providerId="ADAL" clId="{B3B7DAD1-085E-4BF1-8ED0-D3439F601830}" dt="2023-03-17T14:28:38.019" v="1557" actId="47"/>
        <pc:sldMkLst>
          <pc:docMk/>
          <pc:sldMk cId="3820119286" sldId="414"/>
        </pc:sldMkLst>
      </pc:sldChg>
      <pc:sldChg chg="modSp add mod">
        <pc:chgData name="Pasca, Edoardo (STFC,RAL,SC)" userId="a9830d8a-4989-496e-a7ab-f8bfb0ff72ff" providerId="ADAL" clId="{B3B7DAD1-085E-4BF1-8ED0-D3439F601830}" dt="2023-03-17T14:54:25.898" v="1569" actId="1076"/>
        <pc:sldMkLst>
          <pc:docMk/>
          <pc:sldMk cId="3488074041" sldId="750"/>
        </pc:sldMkLst>
      </pc:sldChg>
      <pc:sldChg chg="add">
        <pc:chgData name="Pasca, Edoardo (STFC,RAL,SC)" userId="a9830d8a-4989-496e-a7ab-f8bfb0ff72ff" providerId="ADAL" clId="{B3B7DAD1-085E-4BF1-8ED0-D3439F601830}" dt="2023-03-17T14:51:51.853" v="1559"/>
        <pc:sldMkLst>
          <pc:docMk/>
          <pc:sldMk cId="1774142904" sldId="766"/>
        </pc:sldMkLst>
      </pc:sldChg>
      <pc:sldChg chg="modSp add del mod">
        <pc:chgData name="Pasca, Edoardo (STFC,RAL,SC)" userId="a9830d8a-4989-496e-a7ab-f8bfb0ff72ff" providerId="ADAL" clId="{B3B7DAD1-085E-4BF1-8ED0-D3439F601830}" dt="2023-03-17T14:52:10.466" v="1564"/>
        <pc:sldMkLst>
          <pc:docMk/>
          <pc:sldMk cId="1177678507" sldId="767"/>
        </pc:sldMkLst>
      </pc:sldChg>
      <pc:sldChg chg="modSp add mod ord">
        <pc:chgData name="Pasca, Edoardo (STFC,RAL,SC)" userId="a9830d8a-4989-496e-a7ab-f8bfb0ff72ff" providerId="ADAL" clId="{B3B7DAD1-085E-4BF1-8ED0-D3439F601830}" dt="2023-03-17T14:59:38.400" v="1607" actId="14100"/>
        <pc:sldMkLst>
          <pc:docMk/>
          <pc:sldMk cId="2613393635" sldId="767"/>
        </pc:sldMkLst>
      </pc:sldChg>
      <pc:sldChg chg="modSp new mod">
        <pc:chgData name="Pasca, Edoardo (STFC,RAL,SC)" userId="a9830d8a-4989-496e-a7ab-f8bfb0ff72ff" providerId="ADAL" clId="{B3B7DAD1-085E-4BF1-8ED0-D3439F601830}" dt="2023-03-17T16:46:39.751" v="1640" actId="12"/>
        <pc:sldMkLst>
          <pc:docMk/>
          <pc:sldMk cId="259292857" sldId="768"/>
        </pc:sldMkLst>
      </pc:sldChg>
      <pc:sldChg chg="add del">
        <pc:chgData name="Pasca, Edoardo (STFC,RAL,SC)" userId="a9830d8a-4989-496e-a7ab-f8bfb0ff72ff" providerId="ADAL" clId="{B3B7DAD1-085E-4BF1-8ED0-D3439F601830}" dt="2023-03-17T14:52:10.466" v="1564"/>
        <pc:sldMkLst>
          <pc:docMk/>
          <pc:sldMk cId="1657412018" sldId="768"/>
        </pc:sldMkLst>
      </pc:sldChg>
      <pc:sldMasterChg chg="add addSldLayout">
        <pc:chgData name="Pasca, Edoardo (STFC,RAL,SC)" userId="a9830d8a-4989-496e-a7ab-f8bfb0ff72ff" providerId="ADAL" clId="{B3B7DAD1-085E-4BF1-8ED0-D3439F601830}" dt="2023-03-16T14:06:07.811" v="411" actId="27028"/>
        <pc:sldMasterMkLst>
          <pc:docMk/>
          <pc:sldMasterMk cId="1691174028" sldId="2147483681"/>
        </pc:sldMasterMkLst>
        <pc:sldLayoutChg chg="add">
          <pc:chgData name="Pasca, Edoardo (STFC,RAL,SC)" userId="a9830d8a-4989-496e-a7ab-f8bfb0ff72ff" providerId="ADAL" clId="{B3B7DAD1-085E-4BF1-8ED0-D3439F601830}" dt="2023-03-16T14:06:07.811" v="411" actId="27028"/>
          <pc:sldLayoutMkLst>
            <pc:docMk/>
            <pc:sldMasterMk cId="1691174028" sldId="2147483681"/>
            <pc:sldLayoutMk cId="2192225330" sldId="2147483682"/>
          </pc:sldLayoutMkLst>
        </pc:sldLayoutChg>
      </pc:sldMasterChg>
      <pc:sldMasterChg chg="add del addSldLayout delSldLayout">
        <pc:chgData name="Pasca, Edoardo (STFC,RAL,SC)" userId="a9830d8a-4989-496e-a7ab-f8bfb0ff72ff" providerId="ADAL" clId="{B3B7DAD1-085E-4BF1-8ED0-D3439F601830}" dt="2023-03-16T15:57:31.330" v="1133" actId="2696"/>
        <pc:sldMasterMkLst>
          <pc:docMk/>
          <pc:sldMasterMk cId="1691174028" sldId="2147483683"/>
        </pc:sldMasterMkLst>
        <pc:sldLayoutChg chg="add del">
          <pc:chgData name="Pasca, Edoardo (STFC,RAL,SC)" userId="a9830d8a-4989-496e-a7ab-f8bfb0ff72ff" providerId="ADAL" clId="{B3B7DAD1-085E-4BF1-8ED0-D3439F601830}" dt="2023-03-16T15:57:31.330" v="1133" actId="2696"/>
          <pc:sldLayoutMkLst>
            <pc:docMk/>
            <pc:sldMasterMk cId="1691174028" sldId="2147483683"/>
            <pc:sldLayoutMk cId="3320565307" sldId="2147483680"/>
          </pc:sldLayoutMkLst>
        </pc:sldLayoutChg>
      </pc:sldMasterChg>
    </pc:docChg>
  </pc:docChgLst>
  <pc:docChgLst>
    <pc:chgData name="Duff, Margaret (STFC,RAL,SC)" userId="S::margaret.duff@stfc.ac.uk::839782f5-bb6f-4c22-b75b-c99f25aad36b" providerId="AD" clId="Web-{758FB9C2-C8CB-1DC3-11C2-6D671A3277A5}"/>
    <pc:docChg chg="modSld">
      <pc:chgData name="Duff, Margaret (STFC,RAL,SC)" userId="S::margaret.duff@stfc.ac.uk::839782f5-bb6f-4c22-b75b-c99f25aad36b" providerId="AD" clId="Web-{758FB9C2-C8CB-1DC3-11C2-6D671A3277A5}" dt="2024-04-29T09:46:32.807" v="2" actId="20577"/>
      <pc:docMkLst>
        <pc:docMk/>
      </pc:docMkLst>
      <pc:sldChg chg="modSp">
        <pc:chgData name="Duff, Margaret (STFC,RAL,SC)" userId="S::margaret.duff@stfc.ac.uk::839782f5-bb6f-4c22-b75b-c99f25aad36b" providerId="AD" clId="Web-{758FB9C2-C8CB-1DC3-11C2-6D671A3277A5}" dt="2024-04-29T09:46:32.807" v="2" actId="20577"/>
        <pc:sldMkLst>
          <pc:docMk/>
          <pc:sldMk cId="1319111355" sldId="820"/>
        </pc:sldMkLst>
      </pc:sldChg>
    </pc:docChg>
  </pc:docChgLst>
  <pc:docChgLst>
    <pc:chgData name="Murgatroyd, Laura (STFC,RAL,SC)" userId="S::laura.murgatroyd@stfc.ac.uk::76e00762-ea1c-467e-939f-b124c9e7b6cd" providerId="AD" clId="Web-{F322AB50-11B7-44D2-842D-599439991139}"/>
    <pc:docChg chg="delSld">
      <pc:chgData name="Murgatroyd, Laura (STFC,RAL,SC)" userId="S::laura.murgatroyd@stfc.ac.uk::76e00762-ea1c-467e-939f-b124c9e7b6cd" providerId="AD" clId="Web-{F322AB50-11B7-44D2-842D-599439991139}" dt="2024-10-16T15:19:39.070" v="0"/>
      <pc:docMkLst>
        <pc:docMk/>
      </pc:docMkLst>
      <pc:sldChg chg="del">
        <pc:chgData name="Murgatroyd, Laura (STFC,RAL,SC)" userId="S::laura.murgatroyd@stfc.ac.uk::76e00762-ea1c-467e-939f-b124c9e7b6cd" providerId="AD" clId="Web-{F322AB50-11B7-44D2-842D-599439991139}" dt="2024-10-16T15:19:39.070" v="0"/>
        <pc:sldMkLst>
          <pc:docMk/>
          <pc:sldMk cId="3243004251" sldId="847"/>
        </pc:sldMkLst>
      </pc:sldChg>
    </pc:docChg>
  </pc:docChgLst>
  <pc:docChgLst>
    <pc:chgData name="Gemma Fardell" userId="333ff3fc-18a8-49e7-ab77-e19c3371e8ee" providerId="ADAL" clId="{65640E0F-5E24-45D5-8E2D-3B2D417BECEE}"/>
    <pc:docChg chg="undo custSel addSld delSld modSld modMainMaster">
      <pc:chgData name="Gemma Fardell" userId="333ff3fc-18a8-49e7-ab77-e19c3371e8ee" providerId="ADAL" clId="{65640E0F-5E24-45D5-8E2D-3B2D417BECEE}" dt="2023-06-23T16:10:33.654" v="619"/>
      <pc:docMkLst>
        <pc:docMk/>
      </pc:docMkLst>
      <pc:sldChg chg="modSp mod">
        <pc:chgData name="Gemma Fardell" userId="333ff3fc-18a8-49e7-ab77-e19c3371e8ee" providerId="ADAL" clId="{65640E0F-5E24-45D5-8E2D-3B2D417BECEE}" dt="2023-06-23T15:40:08.996" v="50" actId="14100"/>
        <pc:sldMkLst>
          <pc:docMk/>
          <pc:sldMk cId="3257381173" sldId="256"/>
        </pc:sldMkLst>
      </pc:sldChg>
      <pc:sldChg chg="delSp modSp mod">
        <pc:chgData name="Gemma Fardell" userId="333ff3fc-18a8-49e7-ab77-e19c3371e8ee" providerId="ADAL" clId="{65640E0F-5E24-45D5-8E2D-3B2D417BECEE}" dt="2023-06-23T16:10:17.315" v="618" actId="20577"/>
        <pc:sldMkLst>
          <pc:docMk/>
          <pc:sldMk cId="853836374" sldId="258"/>
        </pc:sldMkLst>
      </pc:sldChg>
      <pc:sldChg chg="mod modShow">
        <pc:chgData name="Gemma Fardell" userId="333ff3fc-18a8-49e7-ab77-e19c3371e8ee" providerId="ADAL" clId="{65640E0F-5E24-45D5-8E2D-3B2D417BECEE}" dt="2023-06-23T15:33:56.682" v="34" actId="729"/>
        <pc:sldMkLst>
          <pc:docMk/>
          <pc:sldMk cId="2569785579" sldId="266"/>
        </pc:sldMkLst>
      </pc:sldChg>
      <pc:sldChg chg="mod modShow">
        <pc:chgData name="Gemma Fardell" userId="333ff3fc-18a8-49e7-ab77-e19c3371e8ee" providerId="ADAL" clId="{65640E0F-5E24-45D5-8E2D-3B2D417BECEE}" dt="2023-06-23T15:36:16.520" v="35" actId="729"/>
        <pc:sldMkLst>
          <pc:docMk/>
          <pc:sldMk cId="0" sldId="269"/>
        </pc:sldMkLst>
      </pc:sldChg>
      <pc:sldChg chg="modSp mod">
        <pc:chgData name="Gemma Fardell" userId="333ff3fc-18a8-49e7-ab77-e19c3371e8ee" providerId="ADAL" clId="{65640E0F-5E24-45D5-8E2D-3B2D417BECEE}" dt="2023-06-23T15:27:38.619" v="23"/>
        <pc:sldMkLst>
          <pc:docMk/>
          <pc:sldMk cId="1086322705" sldId="272"/>
        </pc:sldMkLst>
      </pc:sldChg>
      <pc:sldChg chg="modSp mod">
        <pc:chgData name="Gemma Fardell" userId="333ff3fc-18a8-49e7-ab77-e19c3371e8ee" providerId="ADAL" clId="{65640E0F-5E24-45D5-8E2D-3B2D417BECEE}" dt="2023-06-23T15:30:05.313" v="28"/>
        <pc:sldMkLst>
          <pc:docMk/>
          <pc:sldMk cId="450594668" sldId="275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512998721" sldId="296"/>
        </pc:sldMkLst>
      </pc:sldChg>
      <pc:sldChg chg="modSp mod">
        <pc:chgData name="Gemma Fardell" userId="333ff3fc-18a8-49e7-ab77-e19c3371e8ee" providerId="ADAL" clId="{65640E0F-5E24-45D5-8E2D-3B2D417BECEE}" dt="2023-06-23T15:32:01.048" v="31"/>
        <pc:sldMkLst>
          <pc:docMk/>
          <pc:sldMk cId="4256785333" sldId="297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558097637" sldId="298"/>
        </pc:sldMkLst>
      </pc:sldChg>
      <pc:sldChg chg="mod modShow">
        <pc:chgData name="Gemma Fardell" userId="333ff3fc-18a8-49e7-ab77-e19c3371e8ee" providerId="ADAL" clId="{65640E0F-5E24-45D5-8E2D-3B2D417BECEE}" dt="2023-06-23T15:36:28.608" v="38" actId="729"/>
        <pc:sldMkLst>
          <pc:docMk/>
          <pc:sldMk cId="2814682904" sldId="300"/>
        </pc:sldMkLst>
      </pc:sldChg>
      <pc:sldChg chg="mod modShow">
        <pc:chgData name="Gemma Fardell" userId="333ff3fc-18a8-49e7-ab77-e19c3371e8ee" providerId="ADAL" clId="{65640E0F-5E24-45D5-8E2D-3B2D417BECEE}" dt="2023-06-23T15:36:31.851" v="39" actId="729"/>
        <pc:sldMkLst>
          <pc:docMk/>
          <pc:sldMk cId="3901214849" sldId="301"/>
        </pc:sldMkLst>
      </pc:sldChg>
      <pc:sldChg chg="mod modShow">
        <pc:chgData name="Gemma Fardell" userId="333ff3fc-18a8-49e7-ab77-e19c3371e8ee" providerId="ADAL" clId="{65640E0F-5E24-45D5-8E2D-3B2D417BECEE}" dt="2023-06-23T15:36:19.489" v="36" actId="729"/>
        <pc:sldMkLst>
          <pc:docMk/>
          <pc:sldMk cId="1040373941" sldId="302"/>
        </pc:sldMkLst>
      </pc:sldChg>
      <pc:sldChg chg="mod modShow">
        <pc:chgData name="Gemma Fardell" userId="333ff3fc-18a8-49e7-ab77-e19c3371e8ee" providerId="ADAL" clId="{65640E0F-5E24-45D5-8E2D-3B2D417BECEE}" dt="2023-06-23T15:37:01.139" v="41" actId="729"/>
        <pc:sldMkLst>
          <pc:docMk/>
          <pc:sldMk cId="2353049673" sldId="304"/>
        </pc:sldMkLst>
      </pc:sldChg>
      <pc:sldChg chg="mod modShow">
        <pc:chgData name="Gemma Fardell" userId="333ff3fc-18a8-49e7-ab77-e19c3371e8ee" providerId="ADAL" clId="{65640E0F-5E24-45D5-8E2D-3B2D417BECEE}" dt="2023-06-23T15:44:10.079" v="80" actId="729"/>
        <pc:sldMkLst>
          <pc:docMk/>
          <pc:sldMk cId="1601543669" sldId="306"/>
        </pc:sldMkLst>
      </pc:sldChg>
      <pc:sldChg chg="mod modShow">
        <pc:chgData name="Gemma Fardell" userId="333ff3fc-18a8-49e7-ab77-e19c3371e8ee" providerId="ADAL" clId="{65640E0F-5E24-45D5-8E2D-3B2D417BECEE}" dt="2023-06-23T15:36:16.520" v="35" actId="729"/>
        <pc:sldMkLst>
          <pc:docMk/>
          <pc:sldMk cId="4075561731" sldId="307"/>
        </pc:sldMkLst>
      </pc:sldChg>
      <pc:sldChg chg="modSp mod">
        <pc:chgData name="Gemma Fardell" userId="333ff3fc-18a8-49e7-ab77-e19c3371e8ee" providerId="ADAL" clId="{65640E0F-5E24-45D5-8E2D-3B2D417BECEE}" dt="2023-06-23T15:30:09.946" v="29"/>
        <pc:sldMkLst>
          <pc:docMk/>
          <pc:sldMk cId="529393112" sldId="312"/>
        </pc:sldMkLst>
      </pc:sldChg>
      <pc:sldChg chg="mod modShow">
        <pc:chgData name="Gemma Fardell" userId="333ff3fc-18a8-49e7-ab77-e19c3371e8ee" providerId="ADAL" clId="{65640E0F-5E24-45D5-8E2D-3B2D417BECEE}" dt="2023-06-23T15:43:17.897" v="59" actId="729"/>
        <pc:sldMkLst>
          <pc:docMk/>
          <pc:sldMk cId="1968784056" sldId="316"/>
        </pc:sldMkLst>
      </pc:sldChg>
      <pc:sldChg chg="mod modShow">
        <pc:chgData name="Gemma Fardell" userId="333ff3fc-18a8-49e7-ab77-e19c3371e8ee" providerId="ADAL" clId="{65640E0F-5E24-45D5-8E2D-3B2D417BECEE}" dt="2023-06-23T15:43:17.897" v="59" actId="729"/>
        <pc:sldMkLst>
          <pc:docMk/>
          <pc:sldMk cId="1961474518" sldId="317"/>
        </pc:sldMkLst>
      </pc:sldChg>
      <pc:sldChg chg="delSp mod">
        <pc:chgData name="Gemma Fardell" userId="333ff3fc-18a8-49e7-ab77-e19c3371e8ee" providerId="ADAL" clId="{65640E0F-5E24-45D5-8E2D-3B2D417BECEE}" dt="2023-06-23T15:45:59.497" v="87" actId="478"/>
        <pc:sldMkLst>
          <pc:docMk/>
          <pc:sldMk cId="10694263" sldId="318"/>
        </pc:sldMkLst>
      </pc:sldChg>
      <pc:sldChg chg="del">
        <pc:chgData name="Gemma Fardell" userId="333ff3fc-18a8-49e7-ab77-e19c3371e8ee" providerId="ADAL" clId="{65640E0F-5E24-45D5-8E2D-3B2D417BECEE}" dt="2023-06-23T15:43:06.998" v="58" actId="47"/>
        <pc:sldMkLst>
          <pc:docMk/>
          <pc:sldMk cId="150102686" sldId="320"/>
        </pc:sldMkLst>
      </pc:sldChg>
      <pc:sldChg chg="mod modShow">
        <pc:chgData name="Gemma Fardell" userId="333ff3fc-18a8-49e7-ab77-e19c3371e8ee" providerId="ADAL" clId="{65640E0F-5E24-45D5-8E2D-3B2D417BECEE}" dt="2023-06-23T15:47:25.625" v="90" actId="729"/>
        <pc:sldMkLst>
          <pc:docMk/>
          <pc:sldMk cId="709698134" sldId="321"/>
        </pc:sldMkLst>
      </pc:sldChg>
      <pc:sldChg chg="del">
        <pc:chgData name="Gemma Fardell" userId="333ff3fc-18a8-49e7-ab77-e19c3371e8ee" providerId="ADAL" clId="{65640E0F-5E24-45D5-8E2D-3B2D417BECEE}" dt="2023-06-23T15:30:52.744" v="30" actId="47"/>
        <pc:sldMkLst>
          <pc:docMk/>
          <pc:sldMk cId="2146877059" sldId="322"/>
        </pc:sldMkLst>
      </pc:sldChg>
      <pc:sldChg chg="modSp mod modShow">
        <pc:chgData name="Gemma Fardell" userId="333ff3fc-18a8-49e7-ab77-e19c3371e8ee" providerId="ADAL" clId="{65640E0F-5E24-45D5-8E2D-3B2D417BECEE}" dt="2023-06-23T15:43:29.379" v="60" actId="20577"/>
        <pc:sldMkLst>
          <pc:docMk/>
          <pc:sldMk cId="3356872288" sldId="327"/>
        </pc:sldMkLst>
      </pc:sldChg>
      <pc:sldChg chg="delSp modSp mod modShow">
        <pc:chgData name="Gemma Fardell" userId="333ff3fc-18a8-49e7-ab77-e19c3371e8ee" providerId="ADAL" clId="{65640E0F-5E24-45D5-8E2D-3B2D417BECEE}" dt="2023-06-23T15:43:54.867" v="78" actId="20577"/>
        <pc:sldMkLst>
          <pc:docMk/>
          <pc:sldMk cId="2864403351" sldId="328"/>
        </pc:sldMkLst>
      </pc:sldChg>
      <pc:sldChg chg="del">
        <pc:chgData name="Gemma Fardell" userId="333ff3fc-18a8-49e7-ab77-e19c3371e8ee" providerId="ADAL" clId="{65640E0F-5E24-45D5-8E2D-3B2D417BECEE}" dt="2023-06-23T15:27:00.428" v="22" actId="47"/>
        <pc:sldMkLst>
          <pc:docMk/>
          <pc:sldMk cId="3966034724" sldId="330"/>
        </pc:sldMkLst>
      </pc:sldChg>
      <pc:sldChg chg="modSp mod">
        <pc:chgData name="Gemma Fardell" userId="333ff3fc-18a8-49e7-ab77-e19c3371e8ee" providerId="ADAL" clId="{65640E0F-5E24-45D5-8E2D-3B2D417BECEE}" dt="2023-06-23T15:29:58.849" v="27"/>
        <pc:sldMkLst>
          <pc:docMk/>
          <pc:sldMk cId="3643589911" sldId="332"/>
        </pc:sldMkLst>
      </pc:sldChg>
      <pc:sldChg chg="mod modShow">
        <pc:chgData name="Gemma Fardell" userId="333ff3fc-18a8-49e7-ab77-e19c3371e8ee" providerId="ADAL" clId="{65640E0F-5E24-45D5-8E2D-3B2D417BECEE}" dt="2023-06-23T15:28:50.504" v="24" actId="729"/>
        <pc:sldMkLst>
          <pc:docMk/>
          <pc:sldMk cId="2449531020" sldId="333"/>
        </pc:sldMkLst>
      </pc:sldChg>
      <pc:sldChg chg="del">
        <pc:chgData name="Gemma Fardell" userId="333ff3fc-18a8-49e7-ab77-e19c3371e8ee" providerId="ADAL" clId="{65640E0F-5E24-45D5-8E2D-3B2D417BECEE}" dt="2023-06-23T15:28:56.213" v="26" actId="47"/>
        <pc:sldMkLst>
          <pc:docMk/>
          <pc:sldMk cId="4128382830" sldId="334"/>
        </pc:sldMkLst>
      </pc:sldChg>
      <pc:sldChg chg="addSp delSp modSp mod modClrScheme chgLayout">
        <pc:chgData name="Gemma Fardell" userId="333ff3fc-18a8-49e7-ab77-e19c3371e8ee" providerId="ADAL" clId="{65640E0F-5E24-45D5-8E2D-3B2D417BECEE}" dt="2023-06-23T16:03:38.852" v="520" actId="20577"/>
        <pc:sldMkLst>
          <pc:docMk/>
          <pc:sldMk cId="2838899647" sldId="336"/>
        </pc:sldMkLst>
      </pc:sldChg>
      <pc:sldChg chg="mod modShow">
        <pc:chgData name="Gemma Fardell" userId="333ff3fc-18a8-49e7-ab77-e19c3371e8ee" providerId="ADAL" clId="{65640E0F-5E24-45D5-8E2D-3B2D417BECEE}" dt="2023-06-23T15:45:43.781" v="86" actId="729"/>
        <pc:sldMkLst>
          <pc:docMk/>
          <pc:sldMk cId="2962558132" sldId="340"/>
        </pc:sldMkLst>
      </pc:sldChg>
      <pc:sldChg chg="addSp delSp modSp mod modClrScheme modShow chgLayout">
        <pc:chgData name="Gemma Fardell" userId="333ff3fc-18a8-49e7-ab77-e19c3371e8ee" providerId="ADAL" clId="{65640E0F-5E24-45D5-8E2D-3B2D417BECEE}" dt="2023-06-23T15:50:04.519" v="141" actId="700"/>
        <pc:sldMkLst>
          <pc:docMk/>
          <pc:sldMk cId="1876929625" sldId="342"/>
        </pc:sldMkLst>
      </pc:sldChg>
      <pc:sldChg chg="mod modShow">
        <pc:chgData name="Gemma Fardell" userId="333ff3fc-18a8-49e7-ab77-e19c3371e8ee" providerId="ADAL" clId="{65640E0F-5E24-45D5-8E2D-3B2D417BECEE}" dt="2023-06-23T15:32:15.799" v="32" actId="729"/>
        <pc:sldMkLst>
          <pc:docMk/>
          <pc:sldMk cId="2806221271" sldId="343"/>
        </pc:sldMkLst>
      </pc:sldChg>
      <pc:sldChg chg="modSp mod setBg">
        <pc:chgData name="Gemma Fardell" userId="333ff3fc-18a8-49e7-ab77-e19c3371e8ee" providerId="ADAL" clId="{65640E0F-5E24-45D5-8E2D-3B2D417BECEE}" dt="2023-06-23T16:10:33.654" v="619"/>
        <pc:sldMkLst>
          <pc:docMk/>
          <pc:sldMk cId="1748270625" sldId="344"/>
        </pc:sldMkLst>
      </pc:sldChg>
      <pc:sldChg chg="modSp mod setBg modShow">
        <pc:chgData name="Gemma Fardell" userId="333ff3fc-18a8-49e7-ab77-e19c3371e8ee" providerId="ADAL" clId="{65640E0F-5E24-45D5-8E2D-3B2D417BECEE}" dt="2023-06-23T15:54:17.952" v="157"/>
        <pc:sldMkLst>
          <pc:docMk/>
          <pc:sldMk cId="1647118429" sldId="345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4003111856" sldId="346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1175415" sldId="348"/>
        </pc:sldMkLst>
      </pc:sldChg>
      <pc:sldChg chg="mod modShow">
        <pc:chgData name="Gemma Fardell" userId="333ff3fc-18a8-49e7-ab77-e19c3371e8ee" providerId="ADAL" clId="{65640E0F-5E24-45D5-8E2D-3B2D417BECEE}" dt="2023-06-23T15:37:55.780" v="43" actId="729"/>
        <pc:sldMkLst>
          <pc:docMk/>
          <pc:sldMk cId="801738685" sldId="349"/>
        </pc:sldMkLst>
      </pc:sldChg>
      <pc:sldChg chg="mod modShow">
        <pc:chgData name="Gemma Fardell" userId="333ff3fc-18a8-49e7-ab77-e19c3371e8ee" providerId="ADAL" clId="{65640E0F-5E24-45D5-8E2D-3B2D417BECEE}" dt="2023-06-23T15:37:55.780" v="43" actId="729"/>
        <pc:sldMkLst>
          <pc:docMk/>
          <pc:sldMk cId="92829161" sldId="350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3348494472" sldId="351"/>
        </pc:sldMkLst>
      </pc:sldChg>
      <pc:sldChg chg="del">
        <pc:chgData name="Gemma Fardell" userId="333ff3fc-18a8-49e7-ab77-e19c3371e8ee" providerId="ADAL" clId="{65640E0F-5E24-45D5-8E2D-3B2D417BECEE}" dt="2023-06-23T15:38:17.886" v="44" actId="47"/>
        <pc:sldMkLst>
          <pc:docMk/>
          <pc:sldMk cId="1692427139" sldId="353"/>
        </pc:sldMkLst>
      </pc:sldChg>
      <pc:sldChg chg="modSp mod modShow">
        <pc:chgData name="Gemma Fardell" userId="333ff3fc-18a8-49e7-ab77-e19c3371e8ee" providerId="ADAL" clId="{65640E0F-5E24-45D5-8E2D-3B2D417BECEE}" dt="2023-06-23T15:47:20.032" v="89" actId="729"/>
        <pc:sldMkLst>
          <pc:docMk/>
          <pc:sldMk cId="4144806008" sldId="354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2501653768" sldId="355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450848894" sldId="356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114374083" sldId="357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4197616480" sldId="358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922712333" sldId="389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488074041" sldId="750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774142904" sldId="766"/>
        </pc:sldMkLst>
      </pc:sldChg>
      <pc:sldChg chg="modSp mod modShow">
        <pc:chgData name="Gemma Fardell" userId="333ff3fc-18a8-49e7-ab77-e19c3371e8ee" providerId="ADAL" clId="{65640E0F-5E24-45D5-8E2D-3B2D417BECEE}" dt="2023-06-23T15:44:56.122" v="85" actId="6549"/>
        <pc:sldMkLst>
          <pc:docMk/>
          <pc:sldMk cId="2613393635" sldId="767"/>
        </pc:sldMkLst>
      </pc:sldChg>
      <pc:sldChg chg="delSp modSp del mod modShow">
        <pc:chgData name="Gemma Fardell" userId="333ff3fc-18a8-49e7-ab77-e19c3371e8ee" providerId="ADAL" clId="{65640E0F-5E24-45D5-8E2D-3B2D417BECEE}" dt="2023-06-23T15:44:03.102" v="79" actId="47"/>
        <pc:sldMkLst>
          <pc:docMk/>
          <pc:sldMk cId="259292857" sldId="768"/>
        </pc:sldMkLst>
      </pc:sldChg>
      <pc:sldChg chg="del">
        <pc:chgData name="Gemma Fardell" userId="333ff3fc-18a8-49e7-ab77-e19c3371e8ee" providerId="ADAL" clId="{65640E0F-5E24-45D5-8E2D-3B2D417BECEE}" dt="2023-06-23T15:28:54.443" v="25" actId="47"/>
        <pc:sldMkLst>
          <pc:docMk/>
          <pc:sldMk cId="4022421030" sldId="769"/>
        </pc:sldMkLst>
      </pc:sldChg>
      <pc:sldChg chg="addSp delSp modSp mod modClrScheme modShow chgLayout">
        <pc:chgData name="Gemma Fardell" userId="333ff3fc-18a8-49e7-ab77-e19c3371e8ee" providerId="ADAL" clId="{65640E0F-5E24-45D5-8E2D-3B2D417BECEE}" dt="2023-06-23T15:49:28.002" v="138" actId="14100"/>
        <pc:sldMkLst>
          <pc:docMk/>
          <pc:sldMk cId="2602635714" sldId="770"/>
        </pc:sldMkLst>
      </pc:sldChg>
      <pc:sldChg chg="del">
        <pc:chgData name="Gemma Fardell" userId="333ff3fc-18a8-49e7-ab77-e19c3371e8ee" providerId="ADAL" clId="{65640E0F-5E24-45D5-8E2D-3B2D417BECEE}" dt="2023-06-23T15:38:17.886" v="44" actId="47"/>
        <pc:sldMkLst>
          <pc:docMk/>
          <pc:sldMk cId="3118173208" sldId="770"/>
        </pc:sldMkLst>
      </pc:sldChg>
      <pc:sldChg chg="modSp mod modClrScheme chgLayout">
        <pc:chgData name="Gemma Fardell" userId="333ff3fc-18a8-49e7-ab77-e19c3371e8ee" providerId="ADAL" clId="{65640E0F-5E24-45D5-8E2D-3B2D417BECEE}" dt="2023-06-23T15:50:14.783" v="142" actId="700"/>
        <pc:sldMkLst>
          <pc:docMk/>
          <pc:sldMk cId="1307894498" sldId="771"/>
        </pc:sldMkLst>
      </pc:sldChg>
      <pc:sldChg chg="modSp add mod setBg">
        <pc:chgData name="Gemma Fardell" userId="333ff3fc-18a8-49e7-ab77-e19c3371e8ee" providerId="ADAL" clId="{65640E0F-5E24-45D5-8E2D-3B2D417BECEE}" dt="2023-06-23T15:54:55.298" v="170"/>
        <pc:sldMkLst>
          <pc:docMk/>
          <pc:sldMk cId="2218632158" sldId="772"/>
        </pc:sldMkLst>
      </pc:sldChg>
      <pc:sldMasterChg chg="addSp delSp modSp mod modSldLayout">
        <pc:chgData name="Gemma Fardell" userId="333ff3fc-18a8-49e7-ab77-e19c3371e8ee" providerId="ADAL" clId="{65640E0F-5E24-45D5-8E2D-3B2D417BECEE}" dt="2023-06-23T15:52:55.018" v="155" actId="14100"/>
        <pc:sldMasterMkLst>
          <pc:docMk/>
          <pc:sldMasterMk cId="1691174028" sldId="2147483678"/>
        </pc:sldMasterMkLst>
        <pc:sldLayoutChg chg="modSp mod">
          <pc:chgData name="Gemma Fardell" userId="333ff3fc-18a8-49e7-ab77-e19c3371e8ee" providerId="ADAL" clId="{65640E0F-5E24-45D5-8E2D-3B2D417BECEE}" dt="2023-06-23T15:52:55.018" v="155" actId="14100"/>
          <pc:sldLayoutMkLst>
            <pc:docMk/>
            <pc:sldMasterMk cId="1691174028" sldId="2147483678"/>
            <pc:sldLayoutMk cId="3398452078" sldId="2147483652"/>
          </pc:sldLayoutMkLst>
        </pc:sldLayoutChg>
      </pc:sldMasterChg>
    </pc:docChg>
  </pc:docChgLst>
  <pc:docChgLst>
    <pc:chgData name="Jakob Sauer Jørgensen" userId="S::jakj_dtu.dk#ext#@stfc365.onmicrosoft.com::b0f58837-fca4-402b-8187-4e7ec32defa3" providerId="AD" clId="Web-{EBAD856A-D045-996B-544A-7445B1001DDD}"/>
    <pc:docChg chg="addSld delSld modSld sldOrd">
      <pc:chgData name="Jakob Sauer Jørgensen" userId="S::jakj_dtu.dk#ext#@stfc365.onmicrosoft.com::b0f58837-fca4-402b-8187-4e7ec32defa3" providerId="AD" clId="Web-{EBAD856A-D045-996B-544A-7445B1001DDD}" dt="2024-04-29T15:49:15.252" v="764"/>
      <pc:docMkLst>
        <pc:docMk/>
      </pc:docMkLst>
      <pc:sldChg chg="del">
        <pc:chgData name="Jakob Sauer Jørgensen" userId="S::jakj_dtu.dk#ext#@stfc365.onmicrosoft.com::b0f58837-fca4-402b-8187-4e7ec32defa3" providerId="AD" clId="Web-{EBAD856A-D045-996B-544A-7445B1001DDD}" dt="2024-04-29T11:47:53.629" v="640"/>
        <pc:sldMkLst>
          <pc:docMk/>
          <pc:sldMk cId="3365423292" sldId="824"/>
        </pc:sldMkLst>
      </pc:sldChg>
      <pc:sldChg chg="addSp delSp modSp ord">
        <pc:chgData name="Jakob Sauer Jørgensen" userId="S::jakj_dtu.dk#ext#@stfc365.onmicrosoft.com::b0f58837-fca4-402b-8187-4e7ec32defa3" providerId="AD" clId="Web-{EBAD856A-D045-996B-544A-7445B1001DDD}" dt="2024-04-29T11:05:09.759" v="415" actId="20577"/>
        <pc:sldMkLst>
          <pc:docMk/>
          <pc:sldMk cId="3093005495" sldId="846"/>
        </pc:sldMkLst>
      </pc:sldChg>
      <pc:sldChg chg="modSp">
        <pc:chgData name="Jakob Sauer Jørgensen" userId="S::jakj_dtu.dk#ext#@stfc365.onmicrosoft.com::b0f58837-fca4-402b-8187-4e7ec32defa3" providerId="AD" clId="Web-{EBAD856A-D045-996B-544A-7445B1001DDD}" dt="2024-04-29T11:54:41.425" v="670" actId="20577"/>
        <pc:sldMkLst>
          <pc:docMk/>
          <pc:sldMk cId="3243004251" sldId="847"/>
        </pc:sldMkLst>
      </pc:sldChg>
      <pc:sldChg chg="del">
        <pc:chgData name="Jakob Sauer Jørgensen" userId="S::jakj_dtu.dk#ext#@stfc365.onmicrosoft.com::b0f58837-fca4-402b-8187-4e7ec32defa3" providerId="AD" clId="Web-{EBAD856A-D045-996B-544A-7445B1001DDD}" dt="2024-04-29T15:49:15.252" v="764"/>
        <pc:sldMkLst>
          <pc:docMk/>
          <pc:sldMk cId="1833479748" sldId="849"/>
        </pc:sldMkLst>
      </pc:sldChg>
      <pc:sldChg chg="addSp delSp modSp new">
        <pc:chgData name="Jakob Sauer Jørgensen" userId="S::jakj_dtu.dk#ext#@stfc365.onmicrosoft.com::b0f58837-fca4-402b-8187-4e7ec32defa3" providerId="AD" clId="Web-{EBAD856A-D045-996B-544A-7445B1001DDD}" dt="2024-04-29T09:48:39.479" v="30" actId="20577"/>
        <pc:sldMkLst>
          <pc:docMk/>
          <pc:sldMk cId="3847244831" sldId="884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49:47.247" v="61" actId="20577"/>
        <pc:sldMkLst>
          <pc:docMk/>
          <pc:sldMk cId="4028594323" sldId="885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1:31.468" v="103" actId="1076"/>
        <pc:sldMkLst>
          <pc:docMk/>
          <pc:sldMk cId="903995679" sldId="886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2:29.766" v="133" actId="20577"/>
        <pc:sldMkLst>
          <pc:docMk/>
          <pc:sldMk cId="1991611259" sldId="887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3:37.518" v="163" actId="20577"/>
        <pc:sldMkLst>
          <pc:docMk/>
          <pc:sldMk cId="739324208" sldId="888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5:00.864" v="186" actId="20577"/>
        <pc:sldMkLst>
          <pc:docMk/>
          <pc:sldMk cId="1628709166" sldId="889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5:40:02.284" v="704" actId="20577"/>
        <pc:sldMkLst>
          <pc:docMk/>
          <pc:sldMk cId="1630319459" sldId="891"/>
        </pc:sldMkLst>
      </pc:sldChg>
      <pc:sldChg chg="addSp delSp modSp new">
        <pc:chgData name="Jakob Sauer Jørgensen" userId="S::jakj_dtu.dk#ext#@stfc365.onmicrosoft.com::b0f58837-fca4-402b-8187-4e7ec32defa3" providerId="AD" clId="Web-{EBAD856A-D045-996B-544A-7445B1001DDD}" dt="2024-04-29T10:58:22.260" v="375" actId="20577"/>
        <pc:sldMkLst>
          <pc:docMk/>
          <pc:sldMk cId="3599070364" sldId="892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0:58:38.433" v="393" actId="20577"/>
        <pc:sldMkLst>
          <pc:docMk/>
          <pc:sldMk cId="1073852458" sldId="893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0:57:58.119" v="347" actId="20577"/>
        <pc:sldMkLst>
          <pc:docMk/>
          <pc:sldMk cId="2727413979" sldId="894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1:00:35.452" v="409" actId="20577"/>
        <pc:sldMkLst>
          <pc:docMk/>
          <pc:sldMk cId="960356464" sldId="895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1:23:10.171" v="639" actId="14100"/>
        <pc:sldMkLst>
          <pc:docMk/>
          <pc:sldMk cId="1938449897" sldId="896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5:41:46.084" v="763" actId="20577"/>
        <pc:sldMkLst>
          <pc:docMk/>
          <pc:sldMk cId="2733335160" sldId="897"/>
        </pc:sldMkLst>
      </pc:sldChg>
    </pc:docChg>
  </pc:docChgLst>
  <pc:docChgLst>
    <pc:chgData name="Pasca, Edoardo (STFC,RAL,SC)" userId="S::edoardo.pasca@stfc.ac.uk::a9830d8a-4989-496e-a7ab-f8bfb0ff72ff" providerId="AD" clId="Web-{AAB5EE07-B2B1-CB0A-1EEB-4245122E807E}"/>
    <pc:docChg chg="delSld">
      <pc:chgData name="Pasca, Edoardo (STFC,RAL,SC)" userId="S::edoardo.pasca@stfc.ac.uk::a9830d8a-4989-496e-a7ab-f8bfb0ff72ff" providerId="AD" clId="Web-{AAB5EE07-B2B1-CB0A-1EEB-4245122E807E}" dt="2023-03-24T14:49:26.456" v="0"/>
      <pc:docMkLst>
        <pc:docMk/>
      </pc:docMkLst>
      <pc:sldChg chg="del">
        <pc:chgData name="Pasca, Edoardo (STFC,RAL,SC)" userId="S::edoardo.pasca@stfc.ac.uk::a9830d8a-4989-496e-a7ab-f8bfb0ff72ff" providerId="AD" clId="Web-{AAB5EE07-B2B1-CB0A-1EEB-4245122E807E}" dt="2023-03-24T14:49:26.456" v="0"/>
        <pc:sldMkLst>
          <pc:docMk/>
          <pc:sldMk cId="2083317871" sldId="305"/>
        </pc:sldMkLst>
      </pc:sldChg>
    </pc:docChg>
  </pc:docChgLst>
  <pc:docChgLst>
    <pc:chgData name="Jakob Sauer Jørgensen" userId="S::jakj_dtu.dk#ext#@stfc365.onmicrosoft.com::b0f58837-fca4-402b-8187-4e7ec32defa3" providerId="AD" clId="Web-{6F352BA3-12FC-4E71-6026-682BA45B3979}"/>
    <pc:docChg chg="modSld">
      <pc:chgData name="Jakob Sauer Jørgensen" userId="S::jakj_dtu.dk#ext#@stfc365.onmicrosoft.com::b0f58837-fca4-402b-8187-4e7ec32defa3" providerId="AD" clId="Web-{6F352BA3-12FC-4E71-6026-682BA45B3979}" dt="2024-11-03T15:53:59.030" v="44" actId="1076"/>
      <pc:docMkLst>
        <pc:docMk/>
      </pc:docMkLst>
      <pc:sldChg chg="modSp">
        <pc:chgData name="Jakob Sauer Jørgensen" userId="S::jakj_dtu.dk#ext#@stfc365.onmicrosoft.com::b0f58837-fca4-402b-8187-4e7ec32defa3" providerId="AD" clId="Web-{6F352BA3-12FC-4E71-6026-682BA45B3979}" dt="2024-11-03T15:50:13.539" v="5" actId="20577"/>
        <pc:sldMkLst>
          <pc:docMk/>
          <pc:sldMk cId="853836374" sldId="258"/>
        </pc:sldMkLst>
        <pc:spChg chg="mod">
          <ac:chgData name="Jakob Sauer Jørgensen" userId="S::jakj_dtu.dk#ext#@stfc365.onmicrosoft.com::b0f58837-fca4-402b-8187-4e7ec32defa3" providerId="AD" clId="Web-{6F352BA3-12FC-4E71-6026-682BA45B3979}" dt="2024-11-03T15:50:13.539" v="5" actId="20577"/>
          <ac:spMkLst>
            <pc:docMk/>
            <pc:sldMk cId="853836374" sldId="258"/>
            <ac:spMk id="3" creationId="{45C5E11F-C3BA-51FB-2E5B-669BA25FAE5D}"/>
          </ac:spMkLst>
        </pc:spChg>
      </pc:sldChg>
      <pc:sldChg chg="modSp">
        <pc:chgData name="Jakob Sauer Jørgensen" userId="S::jakj_dtu.dk#ext#@stfc365.onmicrosoft.com::b0f58837-fca4-402b-8187-4e7ec32defa3" providerId="AD" clId="Web-{6F352BA3-12FC-4E71-6026-682BA45B3979}" dt="2024-11-03T15:53:59.030" v="44" actId="1076"/>
        <pc:sldMkLst>
          <pc:docMk/>
          <pc:sldMk cId="4002474849" sldId="815"/>
        </pc:sldMkLst>
        <pc:spChg chg="mod">
          <ac:chgData name="Jakob Sauer Jørgensen" userId="S::jakj_dtu.dk#ext#@stfc365.onmicrosoft.com::b0f58837-fca4-402b-8187-4e7ec32defa3" providerId="AD" clId="Web-{6F352BA3-12FC-4E71-6026-682BA45B3979}" dt="2024-11-03T15:53:59.030" v="44" actId="1076"/>
          <ac:spMkLst>
            <pc:docMk/>
            <pc:sldMk cId="4002474849" sldId="815"/>
            <ac:spMk id="6" creationId="{21C4A4D3-C299-8E84-584D-33A3FA7469CB}"/>
          </ac:spMkLst>
        </pc:spChg>
        <pc:spChg chg="mod">
          <ac:chgData name="Jakob Sauer Jørgensen" userId="S::jakj_dtu.dk#ext#@stfc365.onmicrosoft.com::b0f58837-fca4-402b-8187-4e7ec32defa3" providerId="AD" clId="Web-{6F352BA3-12FC-4E71-6026-682BA45B3979}" dt="2024-11-03T15:53:48.545" v="43" actId="20577"/>
          <ac:spMkLst>
            <pc:docMk/>
            <pc:sldMk cId="4002474849" sldId="815"/>
            <ac:spMk id="8" creationId="{00DE73BD-2097-6BF0-CB1E-03820B3EC1FD}"/>
          </ac:spMkLst>
        </pc:spChg>
      </pc:sldChg>
    </pc:docChg>
  </pc:docChgLst>
  <pc:docChgLst>
    <pc:chgData name="Murgatroyd, Laura (STFC,RAL,SC)" userId="S::laura.murgatroyd@stfc.ac.uk::76e00762-ea1c-467e-939f-b124c9e7b6cd" providerId="AD" clId="Web-{1E7104B1-E3E0-43D1-A3D1-65D3F43F9A48}"/>
    <pc:docChg chg="addSld modSld sldOrd">
      <pc:chgData name="Murgatroyd, Laura (STFC,RAL,SC)" userId="S::laura.murgatroyd@stfc.ac.uk::76e00762-ea1c-467e-939f-b124c9e7b6cd" providerId="AD" clId="Web-{1E7104B1-E3E0-43D1-A3D1-65D3F43F9A48}" dt="2023-03-20T13:44:59.458" v="121" actId="20577"/>
      <pc:docMkLst>
        <pc:docMk/>
      </pc:docMkLst>
      <pc:sldChg chg="addSp delSp modSp add ord replId">
        <pc:chgData name="Murgatroyd, Laura (STFC,RAL,SC)" userId="S::laura.murgatroyd@stfc.ac.uk::76e00762-ea1c-467e-939f-b124c9e7b6cd" providerId="AD" clId="Web-{1E7104B1-E3E0-43D1-A3D1-65D3F43F9A48}" dt="2023-03-20T13:44:59.458" v="121" actId="20577"/>
        <pc:sldMkLst>
          <pc:docMk/>
          <pc:sldMk cId="4022421030" sldId="769"/>
        </pc:sldMkLst>
      </pc:sldChg>
    </pc:docChg>
  </pc:docChgLst>
  <pc:docChgLst>
    <pc:chgData name="Murgatroyd, Laura (STFC,RAL,SC)" userId="S::laura.murgatroyd@stfc.ac.uk::76e00762-ea1c-467e-939f-b124c9e7b6cd" providerId="AD" clId="Web-{9403CF83-92F2-4DB7-94FC-133145DC7856}"/>
    <pc:docChg chg="modSld">
      <pc:chgData name="Murgatroyd, Laura (STFC,RAL,SC)" userId="S::laura.murgatroyd@stfc.ac.uk::76e00762-ea1c-467e-939f-b124c9e7b6cd" providerId="AD" clId="Web-{9403CF83-92F2-4DB7-94FC-133145DC7856}" dt="2024-03-06T15:30:54.649" v="0" actId="1076"/>
      <pc:docMkLst>
        <pc:docMk/>
      </pc:docMkLst>
      <pc:sldChg chg="modSp">
        <pc:chgData name="Murgatroyd, Laura (STFC,RAL,SC)" userId="S::laura.murgatroyd@stfc.ac.uk::76e00762-ea1c-467e-939f-b124c9e7b6cd" providerId="AD" clId="Web-{9403CF83-92F2-4DB7-94FC-133145DC7856}" dt="2024-03-06T15:30:54.649" v="0" actId="1076"/>
        <pc:sldMkLst>
          <pc:docMk/>
          <pc:sldMk cId="969883739" sldId="810"/>
        </pc:sldMkLst>
      </pc:sldChg>
    </pc:docChg>
  </pc:docChgLst>
  <pc:docChgLst>
    <pc:chgData name="Duff, Margaret (STFC,RAL,SC)" userId="839782f5-bb6f-4c22-b75b-c99f25aad36b" providerId="ADAL" clId="{691BFBB9-A69E-4B5D-BB8F-E6C63405C165}"/>
    <pc:docChg chg="undo redo custSel addSld delSld modSld sldOrd modMainMaster">
      <pc:chgData name="Duff, Margaret (STFC,RAL,SC)" userId="839782f5-bb6f-4c22-b75b-c99f25aad36b" providerId="ADAL" clId="{691BFBB9-A69E-4B5D-BB8F-E6C63405C165}" dt="2024-11-04T12:36:22.471" v="1711"/>
      <pc:docMkLst>
        <pc:docMk/>
      </pc:docMkLst>
      <pc:sldChg chg="addSp delSp modSp mod">
        <pc:chgData name="Duff, Margaret (STFC,RAL,SC)" userId="839782f5-bb6f-4c22-b75b-c99f25aad36b" providerId="ADAL" clId="{691BFBB9-A69E-4B5D-BB8F-E6C63405C165}" dt="2024-10-29T10:54:26.164" v="111" actId="1076"/>
        <pc:sldMkLst>
          <pc:docMk/>
          <pc:sldMk cId="3257381173" sldId="256"/>
        </pc:sldMkLst>
        <pc:spChg chg="mod">
          <ac:chgData name="Duff, Margaret (STFC,RAL,SC)" userId="839782f5-bb6f-4c22-b75b-c99f25aad36b" providerId="ADAL" clId="{691BFBB9-A69E-4B5D-BB8F-E6C63405C165}" dt="2024-10-29T10:49:02.831" v="69" actId="20577"/>
          <ac:spMkLst>
            <pc:docMk/>
            <pc:sldMk cId="3257381173" sldId="256"/>
            <ac:spMk id="2" creationId="{9B111010-75E8-F10B-39CC-EEBB8188A038}"/>
          </ac:spMkLst>
        </pc:spChg>
        <pc:picChg chg="mod">
          <ac:chgData name="Duff, Margaret (STFC,RAL,SC)" userId="839782f5-bb6f-4c22-b75b-c99f25aad36b" providerId="ADAL" clId="{691BFBB9-A69E-4B5D-BB8F-E6C63405C165}" dt="2024-10-29T10:53:57.238" v="101" actId="1076"/>
          <ac:picMkLst>
            <pc:docMk/>
            <pc:sldMk cId="3257381173" sldId="256"/>
            <ac:picMk id="4" creationId="{177FA943-AA73-2198-C599-15D5E3B0CB45}"/>
          </ac:picMkLst>
        </pc:picChg>
        <pc:picChg chg="add mod">
          <ac:chgData name="Duff, Margaret (STFC,RAL,SC)" userId="839782f5-bb6f-4c22-b75b-c99f25aad36b" providerId="ADAL" clId="{691BFBB9-A69E-4B5D-BB8F-E6C63405C165}" dt="2024-10-29T10:54:26.164" v="111" actId="1076"/>
          <ac:picMkLst>
            <pc:docMk/>
            <pc:sldMk cId="3257381173" sldId="256"/>
            <ac:picMk id="6" creationId="{673C2677-83A2-F46E-ECAB-CDE9F2BC4D4F}"/>
          </ac:picMkLst>
        </pc:picChg>
        <pc:picChg chg="add del mod">
          <ac:chgData name="Duff, Margaret (STFC,RAL,SC)" userId="839782f5-bb6f-4c22-b75b-c99f25aad36b" providerId="ADAL" clId="{691BFBB9-A69E-4B5D-BB8F-E6C63405C165}" dt="2024-10-29T10:51:52.541" v="90" actId="478"/>
          <ac:picMkLst>
            <pc:docMk/>
            <pc:sldMk cId="3257381173" sldId="256"/>
            <ac:picMk id="9" creationId="{E2630366-47BB-2889-9C56-7C0757187A9C}"/>
          </ac:picMkLst>
        </pc:picChg>
        <pc:picChg chg="add mod">
          <ac:chgData name="Duff, Margaret (STFC,RAL,SC)" userId="839782f5-bb6f-4c22-b75b-c99f25aad36b" providerId="ADAL" clId="{691BFBB9-A69E-4B5D-BB8F-E6C63405C165}" dt="2024-10-29T10:54:16.894" v="109" actId="1076"/>
          <ac:picMkLst>
            <pc:docMk/>
            <pc:sldMk cId="3257381173" sldId="256"/>
            <ac:picMk id="10" creationId="{36F55278-F2D1-2344-D41B-717667886A8A}"/>
          </ac:picMkLst>
        </pc:picChg>
        <pc:picChg chg="add mod">
          <ac:chgData name="Duff, Margaret (STFC,RAL,SC)" userId="839782f5-bb6f-4c22-b75b-c99f25aad36b" providerId="ADAL" clId="{691BFBB9-A69E-4B5D-BB8F-E6C63405C165}" dt="2024-10-29T10:54:10.288" v="106" actId="1076"/>
          <ac:picMkLst>
            <pc:docMk/>
            <pc:sldMk cId="3257381173" sldId="256"/>
            <ac:picMk id="11" creationId="{D322476C-37D5-5548-33E1-3741834FFD33}"/>
          </ac:picMkLst>
        </pc:picChg>
        <pc:picChg chg="add mod">
          <ac:chgData name="Duff, Margaret (STFC,RAL,SC)" userId="839782f5-bb6f-4c22-b75b-c99f25aad36b" providerId="ADAL" clId="{691BFBB9-A69E-4B5D-BB8F-E6C63405C165}" dt="2024-10-29T10:54:05.509" v="103" actId="1076"/>
          <ac:picMkLst>
            <pc:docMk/>
            <pc:sldMk cId="3257381173" sldId="256"/>
            <ac:picMk id="12" creationId="{0121DF29-AB15-98B3-E571-D44E9E7F7116}"/>
          </ac:picMkLst>
        </pc:picChg>
        <pc:picChg chg="add mod">
          <ac:chgData name="Duff, Margaret (STFC,RAL,SC)" userId="839782f5-bb6f-4c22-b75b-c99f25aad36b" providerId="ADAL" clId="{691BFBB9-A69E-4B5D-BB8F-E6C63405C165}" dt="2024-10-29T10:54:22.262" v="110" actId="1076"/>
          <ac:picMkLst>
            <pc:docMk/>
            <pc:sldMk cId="3257381173" sldId="256"/>
            <ac:picMk id="13" creationId="{C4008420-E7A0-635A-5F04-B7D8A5B4AA2B}"/>
          </ac:picMkLst>
        </pc:picChg>
        <pc:picChg chg="del">
          <ac:chgData name="Duff, Margaret (STFC,RAL,SC)" userId="839782f5-bb6f-4c22-b75b-c99f25aad36b" providerId="ADAL" clId="{691BFBB9-A69E-4B5D-BB8F-E6C63405C165}" dt="2024-10-29T10:51:18.156" v="85" actId="478"/>
          <ac:picMkLst>
            <pc:docMk/>
            <pc:sldMk cId="3257381173" sldId="256"/>
            <ac:picMk id="15" creationId="{23266814-E15F-ED51-0FF0-EEA7F7F28BFE}"/>
          </ac:picMkLst>
        </pc:picChg>
        <pc:picChg chg="del">
          <ac:chgData name="Duff, Margaret (STFC,RAL,SC)" userId="839782f5-bb6f-4c22-b75b-c99f25aad36b" providerId="ADAL" clId="{691BFBB9-A69E-4B5D-BB8F-E6C63405C165}" dt="2024-10-29T10:51:17.501" v="84" actId="478"/>
          <ac:picMkLst>
            <pc:docMk/>
            <pc:sldMk cId="3257381173" sldId="256"/>
            <ac:picMk id="16" creationId="{9F6A5CE9-DA72-D22A-C505-3A5B1C8EB7E4}"/>
          </ac:picMkLst>
        </pc:picChg>
        <pc:picChg chg="mod">
          <ac:chgData name="Duff, Margaret (STFC,RAL,SC)" userId="839782f5-bb6f-4c22-b75b-c99f25aad36b" providerId="ADAL" clId="{691BFBB9-A69E-4B5D-BB8F-E6C63405C165}" dt="2024-10-29T10:54:01.944" v="102" actId="1076"/>
          <ac:picMkLst>
            <pc:docMk/>
            <pc:sldMk cId="3257381173" sldId="256"/>
            <ac:picMk id="1028" creationId="{4F0E057A-F967-A2AB-79E6-416B9C519C06}"/>
          </ac:picMkLst>
        </pc:picChg>
        <pc:picChg chg="del">
          <ac:chgData name="Duff, Margaret (STFC,RAL,SC)" userId="839782f5-bb6f-4c22-b75b-c99f25aad36b" providerId="ADAL" clId="{691BFBB9-A69E-4B5D-BB8F-E6C63405C165}" dt="2024-10-29T10:51:33.725" v="89" actId="478"/>
          <ac:picMkLst>
            <pc:docMk/>
            <pc:sldMk cId="3257381173" sldId="256"/>
            <ac:picMk id="1032" creationId="{17C4A5E2-61BB-2C73-A830-227F66155087}"/>
          </ac:picMkLst>
        </pc:picChg>
      </pc:sldChg>
      <pc:sldChg chg="modSp mod modNotesTx">
        <pc:chgData name="Duff, Margaret (STFC,RAL,SC)" userId="839782f5-bb6f-4c22-b75b-c99f25aad36b" providerId="ADAL" clId="{691BFBB9-A69E-4B5D-BB8F-E6C63405C165}" dt="2024-10-29T13:49:45.943" v="1459"/>
        <pc:sldMkLst>
          <pc:docMk/>
          <pc:sldMk cId="853836374" sldId="258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853836374" sldId="258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691BFBB9-A69E-4B5D-BB8F-E6C63405C165}" dt="2024-10-29T11:03:39.786" v="198" actId="13926"/>
          <ac:spMkLst>
            <pc:docMk/>
            <pc:sldMk cId="853836374" sldId="258"/>
            <ac:spMk id="3" creationId="{45C5E11F-C3BA-51FB-2E5B-669BA25FAE5D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853836374" sldId="258"/>
            <ac:spMk id="8" creationId="{BC958B25-CD03-B489-33B5-3FC5D7C0CB63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49:45.943" v="1459"/>
        <pc:sldMkLst>
          <pc:docMk/>
          <pc:sldMk cId="2569785579" sldId="26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569785579" sldId="266"/>
            <ac:spMk id="5" creationId="{642D7851-07E8-63D7-5D73-774B8DCB09D6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2569785579" sldId="266"/>
            <ac:spMk id="7" creationId="{74EDAED5-A160-EB39-A068-D8A94F4D4ED3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1533769426" sldId="267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3137224050" sldId="267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137224050" sldId="267"/>
            <ac:spMk id="5" creationId="{9D05F22F-45D7-DB1B-290D-04BC2C849DD5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3137224050" sldId="267"/>
            <ac:spMk id="7" creationId="{00C0126A-4DDB-5A93-1238-8E07A0BB12CA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1074823422" sldId="268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1074823422" sldId="268"/>
            <ac:spMk id="2" creationId="{192D5700-9630-21EE-90FD-75377299043D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074823422" sldId="268"/>
            <ac:spMk id="8" creationId="{00000000-0000-0000-0000-000000000000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3757996575" sldId="268"/>
        </pc:sldMkLst>
      </pc:sldChg>
      <pc:sldChg chg="ord">
        <pc:chgData name="Duff, Margaret (STFC,RAL,SC)" userId="839782f5-bb6f-4c22-b75b-c99f25aad36b" providerId="ADAL" clId="{691BFBB9-A69E-4B5D-BB8F-E6C63405C165}" dt="2024-10-29T10:25:55.335" v="11"/>
        <pc:sldMkLst>
          <pc:docMk/>
          <pc:sldMk cId="0" sldId="269"/>
        </pc:sldMkLst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2180593276" sldId="270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2330549745" sldId="270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330549745" sldId="270"/>
            <ac:spMk id="6" creationId="{2316A550-40CF-CB55-8914-EDA7302DD20C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49:45.943" v="1459"/>
        <pc:sldMkLst>
          <pc:docMk/>
          <pc:sldMk cId="861739645" sldId="27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861739645" sldId="276"/>
            <ac:spMk id="8" creationId="{00000000-0000-0000-0000-000000000000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861739645" sldId="276"/>
            <ac:spMk id="13" creationId="{620A4EFE-5A74-B1E1-1224-6E47B5506493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403995127" sldId="282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1020012591" sldId="282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020012591" sldId="282"/>
            <ac:spMk id="2" creationId="{33E99F44-C795-DF45-48DC-6D4A8A2D909A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020012591" sldId="282"/>
            <ac:spMk id="12" creationId="{B34E5BCA-CBB2-1040-AF79-55B246CAF27F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4247685791" sldId="288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4247685791" sldId="288"/>
            <ac:spMk id="7" creationId="{4E08C3B4-BD35-072E-E55B-0EF8A691DCEF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4247685791" sldId="288"/>
            <ac:spMk id="9" creationId="{B16E737F-6772-2190-96EF-4E63D8CB9619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722261796" sldId="289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722261796" sldId="289"/>
            <ac:spMk id="7" creationId="{9D823062-9FE1-A9EB-8067-B98769C5F9E2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722261796" sldId="289"/>
            <ac:spMk id="9" creationId="{67471CB4-4228-5582-C0BC-AD2453247E8B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2122358734" sldId="290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122358734" sldId="290"/>
            <ac:spMk id="7" creationId="{D56435AB-AE98-734C-0109-6A2739E92FBE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122358734" sldId="290"/>
            <ac:spMk id="9" creationId="{96CDB1D4-DF65-C647-059D-84E5CCB5548E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2771976260" sldId="291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771976260" sldId="291"/>
            <ac:spMk id="7" creationId="{202CF23C-FBBF-0AE9-F33E-4D5F9C4AF5E5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771976260" sldId="291"/>
            <ac:spMk id="9" creationId="{2F318749-5E33-8FA1-BBA7-CB646F05ECAB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367871311" sldId="292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67871311" sldId="292"/>
            <ac:spMk id="7" creationId="{EBE4D490-A163-1121-5EF1-1977F54D395D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67871311" sldId="292"/>
            <ac:spMk id="9" creationId="{3A66C0C7-7156-F5DF-6B59-0EC11807EA49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3708404599" sldId="293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708404599" sldId="293"/>
            <ac:spMk id="7" creationId="{3ADEDE35-586D-9249-0009-7FCF51D2D8F2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708404599" sldId="293"/>
            <ac:spMk id="9" creationId="{0BB96DB2-65DD-D328-CECD-7AD631886A40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1844826816" sldId="294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844826816" sldId="294"/>
            <ac:spMk id="6" creationId="{484A4F53-C4B9-A63B-002B-353883F994B7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844826816" sldId="294"/>
            <ac:spMk id="8" creationId="{7AEAF370-E3CE-F22E-957A-599A50263D79}"/>
          </ac:spMkLst>
        </pc:spChg>
      </pc:sldChg>
      <pc:sldChg chg="addSp delSp modSp mod">
        <pc:chgData name="Duff, Margaret (STFC,RAL,SC)" userId="839782f5-bb6f-4c22-b75b-c99f25aad36b" providerId="ADAL" clId="{691BFBB9-A69E-4B5D-BB8F-E6C63405C165}" dt="2024-11-04T11:22:48.488" v="1649" actId="478"/>
        <pc:sldMkLst>
          <pc:docMk/>
          <pc:sldMk cId="4256785333" sldId="297"/>
        </pc:sldMkLst>
        <pc:spChg chg="mod">
          <ac:chgData name="Duff, Margaret (STFC,RAL,SC)" userId="839782f5-bb6f-4c22-b75b-c99f25aad36b" providerId="ADAL" clId="{691BFBB9-A69E-4B5D-BB8F-E6C63405C165}" dt="2024-10-29T13:41:35.752" v="813" actId="1076"/>
          <ac:spMkLst>
            <pc:docMk/>
            <pc:sldMk cId="4256785333" sldId="297"/>
            <ac:spMk id="2" creationId="{1DDD285D-5104-CD8D-D58C-8DEB508E4641}"/>
          </ac:spMkLst>
        </pc:spChg>
        <pc:spChg chg="add del mod">
          <ac:chgData name="Duff, Margaret (STFC,RAL,SC)" userId="839782f5-bb6f-4c22-b75b-c99f25aad36b" providerId="ADAL" clId="{691BFBB9-A69E-4B5D-BB8F-E6C63405C165}" dt="2024-11-04T11:22:48.488" v="1649" actId="478"/>
          <ac:spMkLst>
            <pc:docMk/>
            <pc:sldMk cId="4256785333" sldId="297"/>
            <ac:spMk id="3" creationId="{291881B8-C866-1692-2EB1-C09BB6A969AF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4256785333" sldId="297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691BFBB9-A69E-4B5D-BB8F-E6C63405C165}" dt="2024-10-29T10:37:53.752" v="50" actId="20577"/>
          <ac:spMkLst>
            <pc:docMk/>
            <pc:sldMk cId="4256785333" sldId="297"/>
            <ac:spMk id="5" creationId="{821490A4-EBC1-1814-D825-725A3455A4CA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4256785333" sldId="297"/>
            <ac:spMk id="7" creationId="{9C7B48E5-81C8-D8F9-6697-827CF80D3268}"/>
          </ac:spMkLst>
        </pc:spChg>
        <pc:spChg chg="del">
          <ac:chgData name="Duff, Margaret (STFC,RAL,SC)" userId="839782f5-bb6f-4c22-b75b-c99f25aad36b" providerId="ADAL" clId="{691BFBB9-A69E-4B5D-BB8F-E6C63405C165}" dt="2024-10-29T10:37:56.980" v="51" actId="478"/>
          <ac:spMkLst>
            <pc:docMk/>
            <pc:sldMk cId="4256785333" sldId="297"/>
            <ac:spMk id="9" creationId="{3CFA9A6C-9B8C-C366-6FE4-EDB157A917BC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4007636007" sldId="299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4007636007" sldId="299"/>
            <ac:spMk id="6" creationId="{08DF5A54-79B6-1FC7-5849-181170A0840A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4007636007" sldId="299"/>
            <ac:spMk id="8" creationId="{C8D712E3-7167-7FD2-9B1D-23ADD7236D77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2814682904" sldId="300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814682904" sldId="300"/>
            <ac:spMk id="4" creationId="{C0288806-599C-0EDB-C9DA-A68689A1AA70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814682904" sldId="300"/>
            <ac:spMk id="6" creationId="{BD042D5B-F66E-0BDC-A1D3-44027DC5008B}"/>
          </ac:spMkLst>
        </pc:spChg>
      </pc:sldChg>
      <pc:sldChg chg="modSp mod ord modShow">
        <pc:chgData name="Duff, Margaret (STFC,RAL,SC)" userId="839782f5-bb6f-4c22-b75b-c99f25aad36b" providerId="ADAL" clId="{691BFBB9-A69E-4B5D-BB8F-E6C63405C165}" dt="2024-10-29T13:58:23.637" v="1478" actId="729"/>
        <pc:sldMkLst>
          <pc:docMk/>
          <pc:sldMk cId="3901214849" sldId="301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901214849" sldId="301"/>
            <ac:spMk id="2" creationId="{21340317-80B8-CCB2-F193-8E1FD7ACC2DC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901214849" sldId="301"/>
            <ac:spMk id="5" creationId="{336CCD36-C05F-5CBD-3364-8568AD32797E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1040373941" sldId="302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040373941" sldId="302"/>
            <ac:spMk id="4" creationId="{DA158354-96CE-DAFC-9902-2F4207F7D412}"/>
          </ac:spMkLst>
        </pc:spChg>
      </pc:sldChg>
      <pc:sldChg chg="ord">
        <pc:chgData name="Duff, Margaret (STFC,RAL,SC)" userId="839782f5-bb6f-4c22-b75b-c99f25aad36b" providerId="ADAL" clId="{691BFBB9-A69E-4B5D-BB8F-E6C63405C165}" dt="2024-10-29T10:25:55.335" v="11"/>
        <pc:sldMkLst>
          <pc:docMk/>
          <pc:sldMk cId="4075561731" sldId="307"/>
        </pc:sldMkLst>
      </pc:sldChg>
      <pc:sldChg chg="modSp ord">
        <pc:chgData name="Duff, Margaret (STFC,RAL,SC)" userId="839782f5-bb6f-4c22-b75b-c99f25aad36b" providerId="ADAL" clId="{691BFBB9-A69E-4B5D-BB8F-E6C63405C165}" dt="2024-10-29T16:53:25.867" v="1537"/>
        <pc:sldMkLst>
          <pc:docMk/>
          <pc:sldMk cId="1968784056" sldId="316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968784056" sldId="316"/>
            <ac:spMk id="2" creationId="{EF7B06B5-94E4-900C-A67F-6EE31E7AC3B4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968784056" sldId="316"/>
            <ac:spMk id="5" creationId="{F0E0DB3C-5325-4563-B10D-2A0AA0D72BFA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6:53:25.867" v="1537"/>
        <pc:sldMkLst>
          <pc:docMk/>
          <pc:sldMk cId="1961474518" sldId="317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961474518" sldId="317"/>
            <ac:spMk id="3" creationId="{3FD6D01C-2110-68ED-0AD4-1DF6C83C365A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961474518" sldId="317"/>
            <ac:spMk id="6" creationId="{00000000-0000-0000-0000-000000000000}"/>
          </ac:spMkLst>
        </pc:spChg>
      </pc:sldChg>
      <pc:sldChg chg="addSp delSp mod">
        <pc:chgData name="Duff, Margaret (STFC,RAL,SC)" userId="839782f5-bb6f-4c22-b75b-c99f25aad36b" providerId="ADAL" clId="{691BFBB9-A69E-4B5D-BB8F-E6C63405C165}" dt="2024-10-29T11:58:50.074" v="315" actId="478"/>
        <pc:sldMkLst>
          <pc:docMk/>
          <pc:sldMk cId="709698134" sldId="321"/>
        </pc:sldMkLst>
        <pc:spChg chg="add del">
          <ac:chgData name="Duff, Margaret (STFC,RAL,SC)" userId="839782f5-bb6f-4c22-b75b-c99f25aad36b" providerId="ADAL" clId="{691BFBB9-A69E-4B5D-BB8F-E6C63405C165}" dt="2024-10-29T11:58:50.074" v="315" actId="478"/>
          <ac:spMkLst>
            <pc:docMk/>
            <pc:sldMk cId="709698134" sldId="321"/>
            <ac:spMk id="4" creationId="{2A9385B8-EE75-6215-A184-A332E8642EEC}"/>
          </ac:spMkLst>
        </pc:spChg>
      </pc:sldChg>
      <pc:sldChg chg="delSp modSp add del mod ord">
        <pc:chgData name="Duff, Margaret (STFC,RAL,SC)" userId="839782f5-bb6f-4c22-b75b-c99f25aad36b" providerId="ADAL" clId="{691BFBB9-A69E-4B5D-BB8F-E6C63405C165}" dt="2024-10-29T16:47:25.821" v="1535" actId="47"/>
        <pc:sldMkLst>
          <pc:docMk/>
          <pc:sldMk cId="263812971" sldId="322"/>
        </pc:sldMkLst>
        <pc:spChg chg="mod">
          <ac:chgData name="Duff, Margaret (STFC,RAL,SC)" userId="839782f5-bb6f-4c22-b75b-c99f25aad36b" providerId="ADAL" clId="{691BFBB9-A69E-4B5D-BB8F-E6C63405C165}" dt="2024-10-29T13:59:19.840" v="1533" actId="1076"/>
          <ac:spMkLst>
            <pc:docMk/>
            <pc:sldMk cId="263812971" sldId="322"/>
            <ac:spMk id="14" creationId="{00000000-0000-0000-0000-000000000000}"/>
          </ac:spMkLst>
        </pc:spChg>
        <pc:spChg chg="mod">
          <ac:chgData name="Duff, Margaret (STFC,RAL,SC)" userId="839782f5-bb6f-4c22-b75b-c99f25aad36b" providerId="ADAL" clId="{691BFBB9-A69E-4B5D-BB8F-E6C63405C165}" dt="2024-10-29T13:59:22.237" v="1534" actId="1076"/>
          <ac:spMkLst>
            <pc:docMk/>
            <pc:sldMk cId="263812971" sldId="322"/>
            <ac:spMk id="5123" creationId="{00000000-0000-0000-0000-000000000000}"/>
          </ac:spMkLst>
        </pc:spChg>
        <pc:picChg chg="del">
          <ac:chgData name="Duff, Margaret (STFC,RAL,SC)" userId="839782f5-bb6f-4c22-b75b-c99f25aad36b" providerId="ADAL" clId="{691BFBB9-A69E-4B5D-BB8F-E6C63405C165}" dt="2024-10-29T11:57:50.960" v="312" actId="478"/>
          <ac:picMkLst>
            <pc:docMk/>
            <pc:sldMk cId="263812971" sldId="322"/>
            <ac:picMk id="2" creationId="{00000000-0000-0000-0000-000000000000}"/>
          </ac:picMkLst>
        </pc:picChg>
      </pc:sldChg>
      <pc:sldChg chg="modSp ord">
        <pc:chgData name="Duff, Margaret (STFC,RAL,SC)" userId="839782f5-bb6f-4c22-b75b-c99f25aad36b" providerId="ADAL" clId="{691BFBB9-A69E-4B5D-BB8F-E6C63405C165}" dt="2024-10-29T16:53:25.867" v="1537"/>
        <pc:sldMkLst>
          <pc:docMk/>
          <pc:sldMk cId="3356872288" sldId="327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356872288" sldId="327"/>
            <ac:spMk id="3" creationId="{8ABA45D6-D410-9793-C617-FE526688502E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356872288" sldId="327"/>
            <ac:spMk id="6" creationId="{00000000-0000-0000-0000-000000000000}"/>
          </ac:spMkLst>
        </pc:spChg>
      </pc:sldChg>
      <pc:sldChg chg="modSp mod ord modShow">
        <pc:chgData name="Duff, Margaret (STFC,RAL,SC)" userId="839782f5-bb6f-4c22-b75b-c99f25aad36b" providerId="ADAL" clId="{691BFBB9-A69E-4B5D-BB8F-E6C63405C165}" dt="2024-11-04T09:12:27.369" v="1542"/>
        <pc:sldMkLst>
          <pc:docMk/>
          <pc:sldMk cId="1364309945" sldId="331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364309945" sldId="331"/>
            <ac:spMk id="4" creationId="{16AE0AC2-5428-C03D-91E8-D18080B4F3F8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1364309945" sldId="331"/>
            <ac:spMk id="12" creationId="{1B9E3A1B-5EB1-E57E-9E8D-B3CF21BA270D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2838899647" sldId="336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838899647" sldId="336"/>
            <ac:spMk id="2" creationId="{D9B59B44-9690-5477-32C4-C78EAF807C97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838899647" sldId="336"/>
            <ac:spMk id="6" creationId="{FD9170C4-92C5-5E4B-883A-985826ECC669}"/>
          </ac:spMkLst>
        </pc:spChg>
      </pc:sldChg>
      <pc:sldChg chg="modSp modAnim">
        <pc:chgData name="Duff, Margaret (STFC,RAL,SC)" userId="839782f5-bb6f-4c22-b75b-c99f25aad36b" providerId="ADAL" clId="{691BFBB9-A69E-4B5D-BB8F-E6C63405C165}" dt="2024-11-04T12:36:22.471" v="1711"/>
        <pc:sldMkLst>
          <pc:docMk/>
          <pc:sldMk cId="596707146" sldId="337"/>
        </pc:sldMkLst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596707146" sldId="337"/>
            <ac:spMk id="2" creationId="{D99EE544-7C25-FAE1-49F5-0E4B64E7B79F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596707146" sldId="337"/>
            <ac:spMk id="17" creationId="{9766198C-A742-F331-C4F2-F93DF8A598A1}"/>
          </ac:spMkLst>
        </pc:spChg>
      </pc:sldChg>
      <pc:sldChg chg="addSp modSp mod modAnim">
        <pc:chgData name="Duff, Margaret (STFC,RAL,SC)" userId="839782f5-bb6f-4c22-b75b-c99f25aad36b" providerId="ADAL" clId="{691BFBB9-A69E-4B5D-BB8F-E6C63405C165}" dt="2024-11-04T12:35:33.182" v="1706"/>
        <pc:sldMkLst>
          <pc:docMk/>
          <pc:sldMk cId="3048102348" sldId="338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048102348" sldId="338"/>
            <ac:spMk id="4" creationId="{2A7538D2-0B66-5FB0-C6E1-BCCFC789B75A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048102348" sldId="338"/>
            <ac:spMk id="10" creationId="{7C56E094-0F6F-EC54-0CA5-D2FF8E1CA571}"/>
          </ac:spMkLst>
        </pc:spChg>
        <pc:spChg chg="add mod">
          <ac:chgData name="Duff, Margaret (STFC,RAL,SC)" userId="839782f5-bb6f-4c22-b75b-c99f25aad36b" providerId="ADAL" clId="{691BFBB9-A69E-4B5D-BB8F-E6C63405C165}" dt="2024-11-04T12:34:38.451" v="1686" actId="1076"/>
          <ac:spMkLst>
            <pc:docMk/>
            <pc:sldMk cId="3048102348" sldId="338"/>
            <ac:spMk id="11" creationId="{C2408A7C-E62D-CA30-F64C-A1A7EB9CD9C0}"/>
          </ac:spMkLst>
        </pc:spChg>
        <pc:spChg chg="add mod">
          <ac:chgData name="Duff, Margaret (STFC,RAL,SC)" userId="839782f5-bb6f-4c22-b75b-c99f25aad36b" providerId="ADAL" clId="{691BFBB9-A69E-4B5D-BB8F-E6C63405C165}" dt="2024-11-04T12:35:05.319" v="1705" actId="1076"/>
          <ac:spMkLst>
            <pc:docMk/>
            <pc:sldMk cId="3048102348" sldId="338"/>
            <ac:spMk id="13" creationId="{CB691190-62EE-37A4-E1D3-5FE536FB371B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503408057" sldId="341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503408057" sldId="341"/>
            <ac:spMk id="4" creationId="{2A7538D2-0B66-5FB0-C6E1-BCCFC789B75A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503408057" sldId="341"/>
            <ac:spMk id="9" creationId="{B26ECC96-38FA-0274-BD86-22833469D2F0}"/>
          </ac:spMkLst>
        </pc:spChg>
      </pc:sldChg>
      <pc:sldChg chg="ord">
        <pc:chgData name="Duff, Margaret (STFC,RAL,SC)" userId="839782f5-bb6f-4c22-b75b-c99f25aad36b" providerId="ADAL" clId="{691BFBB9-A69E-4B5D-BB8F-E6C63405C165}" dt="2024-10-29T10:34:19.375" v="18"/>
        <pc:sldMkLst>
          <pc:docMk/>
          <pc:sldMk cId="92829161" sldId="350"/>
        </pc:sldMkLst>
      </pc:sldChg>
      <pc:sldChg chg="modSp 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1369667371" sldId="351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369667371" sldId="351"/>
            <ac:spMk id="4" creationId="{BF83F6AA-E751-6E47-ECC5-A4AA0F9BCD81}"/>
          </ac:spMkLst>
        </pc:spChg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3922712333" sldId="389"/>
        </pc:sldMkLst>
      </pc:sldChg>
      <pc:sldChg chg="modSp add mod">
        <pc:chgData name="Duff, Margaret (STFC,RAL,SC)" userId="839782f5-bb6f-4c22-b75b-c99f25aad36b" providerId="ADAL" clId="{691BFBB9-A69E-4B5D-BB8F-E6C63405C165}" dt="2024-10-29T11:14:02.208" v="219" actId="27636"/>
        <pc:sldMkLst>
          <pc:docMk/>
          <pc:sldMk cId="33990903" sldId="390"/>
        </pc:sldMkLst>
        <pc:spChg chg="mod">
          <ac:chgData name="Duff, Margaret (STFC,RAL,SC)" userId="839782f5-bb6f-4c22-b75b-c99f25aad36b" providerId="ADAL" clId="{691BFBB9-A69E-4B5D-BB8F-E6C63405C165}" dt="2024-10-29T11:14:02.208" v="219" actId="27636"/>
          <ac:spMkLst>
            <pc:docMk/>
            <pc:sldMk cId="33990903" sldId="390"/>
            <ac:spMk id="19" creationId="{C9CC0F9A-D9EE-A80B-F383-731652637651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0-29T11:17:32.859" v="230" actId="14100"/>
        <pc:sldMkLst>
          <pc:docMk/>
          <pc:sldMk cId="377372392" sldId="396"/>
        </pc:sldMkLst>
        <pc:spChg chg="mod">
          <ac:chgData name="Duff, Margaret (STFC,RAL,SC)" userId="839782f5-bb6f-4c22-b75b-c99f25aad36b" providerId="ADAL" clId="{691BFBB9-A69E-4B5D-BB8F-E6C63405C165}" dt="2024-10-29T11:17:32.859" v="230" actId="14100"/>
          <ac:spMkLst>
            <pc:docMk/>
            <pc:sldMk cId="377372392" sldId="396"/>
            <ac:spMk id="6" creationId="{52243100-E65F-658F-4C28-F6794A86A767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0-29T11:14:02.203" v="218" actId="27636"/>
        <pc:sldMkLst>
          <pc:docMk/>
          <pc:sldMk cId="3820119286" sldId="414"/>
        </pc:sldMkLst>
        <pc:spChg chg="mod">
          <ac:chgData name="Duff, Margaret (STFC,RAL,SC)" userId="839782f5-bb6f-4c22-b75b-c99f25aad36b" providerId="ADAL" clId="{691BFBB9-A69E-4B5D-BB8F-E6C63405C165}" dt="2024-10-29T11:14:02.203" v="218" actId="27636"/>
          <ac:spMkLst>
            <pc:docMk/>
            <pc:sldMk cId="3820119286" sldId="414"/>
            <ac:spMk id="5" creationId="{15D52669-9BB7-0FD3-7767-CF5D27CC00FE}"/>
          </ac:spMkLst>
        </pc:spChg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3287008352" sldId="416"/>
        </pc:sldMkLst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3501405185" sldId="417"/>
        </pc:sldMkLst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3610501799" sldId="419"/>
        </pc:sldMkLst>
      </pc:sldChg>
      <pc:sldChg chg="modSp add mod">
        <pc:chgData name="Duff, Margaret (STFC,RAL,SC)" userId="839782f5-bb6f-4c22-b75b-c99f25aad36b" providerId="ADAL" clId="{691BFBB9-A69E-4B5D-BB8F-E6C63405C165}" dt="2024-10-29T13:58:58.221" v="1532" actId="5793"/>
        <pc:sldMkLst>
          <pc:docMk/>
          <pc:sldMk cId="3070723010" sldId="754"/>
        </pc:sldMkLst>
        <pc:spChg chg="mod">
          <ac:chgData name="Duff, Margaret (STFC,RAL,SC)" userId="839782f5-bb6f-4c22-b75b-c99f25aad36b" providerId="ADAL" clId="{691BFBB9-A69E-4B5D-BB8F-E6C63405C165}" dt="2024-10-29T13:58:58.221" v="1532" actId="5793"/>
          <ac:spMkLst>
            <pc:docMk/>
            <pc:sldMk cId="3070723010" sldId="754"/>
            <ac:spMk id="2" creationId="{5CF0D79A-560C-6496-E17D-0C6F2D9D8B3B}"/>
          </ac:spMkLst>
        </pc:spChg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1774142904" sldId="766"/>
        </pc:sldMkLst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1378741104" sldId="771"/>
        </pc:sldMkLst>
      </pc:sldChg>
      <pc:sldChg chg="addSp delSp modSp del mod">
        <pc:chgData name="Duff, Margaret (STFC,RAL,SC)" userId="839782f5-bb6f-4c22-b75b-c99f25aad36b" providerId="ADAL" clId="{691BFBB9-A69E-4B5D-BB8F-E6C63405C165}" dt="2024-11-04T09:19:07.052" v="1545" actId="2696"/>
        <pc:sldMkLst>
          <pc:docMk/>
          <pc:sldMk cId="1610263869" sldId="777"/>
        </pc:sldMkLst>
        <pc:spChg chg="add mod">
          <ac:chgData name="Duff, Margaret (STFC,RAL,SC)" userId="839782f5-bb6f-4c22-b75b-c99f25aad36b" providerId="ADAL" clId="{691BFBB9-A69E-4B5D-BB8F-E6C63405C165}" dt="2024-10-29T13:41:59.023" v="814"/>
          <ac:spMkLst>
            <pc:docMk/>
            <pc:sldMk cId="1610263869" sldId="777"/>
            <ac:spMk id="3" creationId="{F3476A9A-16A5-0869-2543-EEE1EA88D5AB}"/>
          </ac:spMkLst>
        </pc:spChg>
        <pc:spChg chg="del">
          <ac:chgData name="Duff, Margaret (STFC,RAL,SC)" userId="839782f5-bb6f-4c22-b75b-c99f25aad36b" providerId="ADAL" clId="{691BFBB9-A69E-4B5D-BB8F-E6C63405C165}" dt="2024-10-29T10:37:43.464" v="33" actId="478"/>
          <ac:spMkLst>
            <pc:docMk/>
            <pc:sldMk cId="1610263869" sldId="777"/>
            <ac:spMk id="5" creationId="{A65D8F60-A361-56E8-E338-24BE9A147919}"/>
          </ac:spMkLst>
        </pc:spChg>
        <pc:spChg chg="del mod">
          <ac:chgData name="Duff, Margaret (STFC,RAL,SC)" userId="839782f5-bb6f-4c22-b75b-c99f25aad36b" providerId="ADAL" clId="{691BFBB9-A69E-4B5D-BB8F-E6C63405C165}" dt="2024-10-29T10:37:36.634" v="25" actId="478"/>
          <ac:spMkLst>
            <pc:docMk/>
            <pc:sldMk cId="1610263869" sldId="777"/>
            <ac:spMk id="7" creationId="{89DDF482-27AD-73D7-4250-9DEB882C69CD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610263869" sldId="777"/>
            <ac:spMk id="9" creationId="{57B500CC-E655-4E71-4007-008A4CF2E84D}"/>
          </ac:spMkLst>
        </pc:spChg>
        <pc:spChg chg="del">
          <ac:chgData name="Duff, Margaret (STFC,RAL,SC)" userId="839782f5-bb6f-4c22-b75b-c99f25aad36b" providerId="ADAL" clId="{691BFBB9-A69E-4B5D-BB8F-E6C63405C165}" dt="2024-10-29T10:37:41.414" v="30" actId="478"/>
          <ac:spMkLst>
            <pc:docMk/>
            <pc:sldMk cId="1610263869" sldId="777"/>
            <ac:spMk id="11" creationId="{D62AB918-C513-BC79-269B-42D6BD768E8C}"/>
          </ac:spMkLst>
        </pc:spChg>
        <pc:spChg chg="del">
          <ac:chgData name="Duff, Margaret (STFC,RAL,SC)" userId="839782f5-bb6f-4c22-b75b-c99f25aad36b" providerId="ADAL" clId="{691BFBB9-A69E-4B5D-BB8F-E6C63405C165}" dt="2024-10-29T10:37:42.058" v="31" actId="478"/>
          <ac:spMkLst>
            <pc:docMk/>
            <pc:sldMk cId="1610263869" sldId="777"/>
            <ac:spMk id="13" creationId="{6CCEA8F7-607A-060E-97BD-0E26EC462E4A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610263869" sldId="777"/>
            <ac:spMk id="19" creationId="{8182395A-A36A-C516-05B4-C4771E5E5173}"/>
          </ac:spMkLst>
        </pc:spChg>
        <pc:picChg chg="del">
          <ac:chgData name="Duff, Margaret (STFC,RAL,SC)" userId="839782f5-bb6f-4c22-b75b-c99f25aad36b" providerId="ADAL" clId="{691BFBB9-A69E-4B5D-BB8F-E6C63405C165}" dt="2024-10-29T10:37:38.813" v="26" actId="478"/>
          <ac:picMkLst>
            <pc:docMk/>
            <pc:sldMk cId="1610263869" sldId="777"/>
            <ac:picMk id="4" creationId="{8178583D-3B68-F69D-4E58-C2D4A7C46D52}"/>
          </ac:picMkLst>
        </pc:picChg>
        <pc:picChg chg="del">
          <ac:chgData name="Duff, Margaret (STFC,RAL,SC)" userId="839782f5-bb6f-4c22-b75b-c99f25aad36b" providerId="ADAL" clId="{691BFBB9-A69E-4B5D-BB8F-E6C63405C165}" dt="2024-10-29T10:37:39.403" v="27" actId="478"/>
          <ac:picMkLst>
            <pc:docMk/>
            <pc:sldMk cId="1610263869" sldId="777"/>
            <ac:picMk id="8" creationId="{D4250BD6-BF92-2F8A-8211-331694B335E8}"/>
          </ac:picMkLst>
        </pc:picChg>
        <pc:picChg chg="del">
          <ac:chgData name="Duff, Margaret (STFC,RAL,SC)" userId="839782f5-bb6f-4c22-b75b-c99f25aad36b" providerId="ADAL" clId="{691BFBB9-A69E-4B5D-BB8F-E6C63405C165}" dt="2024-10-29T10:37:40.470" v="29" actId="478"/>
          <ac:picMkLst>
            <pc:docMk/>
            <pc:sldMk cId="1610263869" sldId="777"/>
            <ac:picMk id="4098" creationId="{476E2F51-1163-8C55-D52A-1D8A2BEEE8DE}"/>
          </ac:picMkLst>
        </pc:picChg>
        <pc:cxnChg chg="del">
          <ac:chgData name="Duff, Margaret (STFC,RAL,SC)" userId="839782f5-bb6f-4c22-b75b-c99f25aad36b" providerId="ADAL" clId="{691BFBB9-A69E-4B5D-BB8F-E6C63405C165}" dt="2024-10-29T10:37:40.029" v="28" actId="478"/>
          <ac:cxnSpMkLst>
            <pc:docMk/>
            <pc:sldMk cId="1610263869" sldId="777"/>
            <ac:cxnSpMk id="3" creationId="{535EE505-E1CD-2180-B8C0-EF414AE95BCA}"/>
          </ac:cxnSpMkLst>
        </pc:cxnChg>
        <pc:cxnChg chg="del">
          <ac:chgData name="Duff, Margaret (STFC,RAL,SC)" userId="839782f5-bb6f-4c22-b75b-c99f25aad36b" providerId="ADAL" clId="{691BFBB9-A69E-4B5D-BB8F-E6C63405C165}" dt="2024-10-29T10:37:42.742" v="32" actId="478"/>
          <ac:cxnSpMkLst>
            <pc:docMk/>
            <pc:sldMk cId="1610263869" sldId="777"/>
            <ac:cxnSpMk id="6" creationId="{B5497C0A-133A-087A-012B-30C9A2E6384A}"/>
          </ac:cxnSpMkLst>
        </pc:cxnChg>
        <pc:cxnChg chg="del">
          <ac:chgData name="Duff, Margaret (STFC,RAL,SC)" userId="839782f5-bb6f-4c22-b75b-c99f25aad36b" providerId="ADAL" clId="{691BFBB9-A69E-4B5D-BB8F-E6C63405C165}" dt="2024-10-29T10:37:44.432" v="34" actId="478"/>
          <ac:cxnSpMkLst>
            <pc:docMk/>
            <pc:sldMk cId="1610263869" sldId="777"/>
            <ac:cxnSpMk id="12" creationId="{0F85403A-524D-157C-731C-51FBA0566C23}"/>
          </ac:cxnSpMkLst>
        </pc:cxnChg>
      </pc:sldChg>
      <pc:sldChg chg="modSp add mod ord">
        <pc:chgData name="Duff, Margaret (STFC,RAL,SC)" userId="839782f5-bb6f-4c22-b75b-c99f25aad36b" providerId="ADAL" clId="{691BFBB9-A69E-4B5D-BB8F-E6C63405C165}" dt="2024-11-04T10:57:17.191" v="1591"/>
        <pc:sldMkLst>
          <pc:docMk/>
          <pc:sldMk cId="1721884090" sldId="777"/>
        </pc:sldMkLst>
        <pc:spChg chg="mod">
          <ac:chgData name="Duff, Margaret (STFC,RAL,SC)" userId="839782f5-bb6f-4c22-b75b-c99f25aad36b" providerId="ADAL" clId="{691BFBB9-A69E-4B5D-BB8F-E6C63405C165}" dt="2024-11-04T10:57:02.839" v="1589" actId="20577"/>
          <ac:spMkLst>
            <pc:docMk/>
            <pc:sldMk cId="1721884090" sldId="777"/>
            <ac:spMk id="3" creationId="{F3476A9A-16A5-0869-2543-EEE1EA88D5AB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1-04T08:44:39.566" v="1538" actId="20577"/>
        <pc:sldMkLst>
          <pc:docMk/>
          <pc:sldMk cId="4023923939" sldId="779"/>
        </pc:sldMkLst>
        <pc:spChg chg="mod">
          <ac:chgData name="Duff, Margaret (STFC,RAL,SC)" userId="839782f5-bb6f-4c22-b75b-c99f25aad36b" providerId="ADAL" clId="{691BFBB9-A69E-4B5D-BB8F-E6C63405C165}" dt="2024-11-04T08:44:39.566" v="1538" actId="20577"/>
          <ac:spMkLst>
            <pc:docMk/>
            <pc:sldMk cId="4023923939" sldId="779"/>
            <ac:spMk id="6" creationId="{053278D5-D0E2-00D7-96FB-7E2F2F5845FA}"/>
          </ac:spMkLst>
        </pc:spChg>
      </pc:sldChg>
      <pc:sldChg chg="del">
        <pc:chgData name="Duff, Margaret (STFC,RAL,SC)" userId="839782f5-bb6f-4c22-b75b-c99f25aad36b" providerId="ADAL" clId="{691BFBB9-A69E-4B5D-BB8F-E6C63405C165}" dt="2024-10-29T11:20:05.649" v="231" actId="47"/>
        <pc:sldMkLst>
          <pc:docMk/>
          <pc:sldMk cId="1964044480" sldId="795"/>
        </pc:sldMkLst>
      </pc:sldChg>
      <pc:sldChg chg="ord">
        <pc:chgData name="Duff, Margaret (STFC,RAL,SC)" userId="839782f5-bb6f-4c22-b75b-c99f25aad36b" providerId="ADAL" clId="{691BFBB9-A69E-4B5D-BB8F-E6C63405C165}" dt="2024-10-29T10:25:55.335" v="11"/>
        <pc:sldMkLst>
          <pc:docMk/>
          <pc:sldMk cId="748744247" sldId="796"/>
        </pc:sldMkLst>
      </pc:sldChg>
      <pc:sldChg chg="modSp">
        <pc:chgData name="Duff, Margaret (STFC,RAL,SC)" userId="839782f5-bb6f-4c22-b75b-c99f25aad36b" providerId="ADAL" clId="{691BFBB9-A69E-4B5D-BB8F-E6C63405C165}" dt="2024-10-29T13:49:45.943" v="1459"/>
        <pc:sldMkLst>
          <pc:docMk/>
          <pc:sldMk cId="3080542817" sldId="797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3080542817" sldId="797"/>
            <ac:spMk id="3" creationId="{5E70C118-B167-A103-5560-E8B2DEDBE305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080542817" sldId="797"/>
            <ac:spMk id="4" creationId="{669ABB60-EA2C-3456-8EDD-CE92A585BA6C}"/>
          </ac:spMkLst>
        </pc:spChg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758951456" sldId="798"/>
        </pc:sldMkLst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1135023031" sldId="799"/>
        </pc:sldMkLst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566869210" sldId="800"/>
        </pc:sldMkLst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3024893512" sldId="801"/>
        </pc:sldMkLst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2760726730" sldId="802"/>
        </pc:sldMkLst>
      </pc:sldChg>
      <pc:sldChg chg="modSp del mod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3509389074" sldId="803"/>
        </pc:sldMkLst>
        <pc:spChg chg="mod">
          <ac:chgData name="Duff, Margaret (STFC,RAL,SC)" userId="839782f5-bb6f-4c22-b75b-c99f25aad36b" providerId="ADAL" clId="{691BFBB9-A69E-4B5D-BB8F-E6C63405C165}" dt="2024-10-21T14:35:07.561" v="0" actId="1076"/>
          <ac:spMkLst>
            <pc:docMk/>
            <pc:sldMk cId="3509389074" sldId="803"/>
            <ac:spMk id="2" creationId="{1052EAF7-F7E6-FFE5-2055-F1967192774F}"/>
          </ac:spMkLst>
        </pc:spChg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3415041037" sldId="804"/>
        </pc:sldMkLst>
      </pc:sldChg>
      <pc:sldChg chg="del">
        <pc:chgData name="Duff, Margaret (STFC,RAL,SC)" userId="839782f5-bb6f-4c22-b75b-c99f25aad36b" providerId="ADAL" clId="{691BFBB9-A69E-4B5D-BB8F-E6C63405C165}" dt="2024-10-29T11:12:24.105" v="214" actId="2696"/>
        <pc:sldMkLst>
          <pc:docMk/>
          <pc:sldMk cId="599557387" sldId="805"/>
        </pc:sldMkLst>
      </pc:sldChg>
      <pc:sldChg chg="modSp 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1738821282" sldId="80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738821282" sldId="806"/>
            <ac:spMk id="4" creationId="{3265A5DC-0B75-7659-44E9-FC3CBE20D328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1:21:38.373" v="270"/>
        <pc:sldMkLst>
          <pc:docMk/>
          <pc:sldMk cId="2090917882" sldId="808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090917882" sldId="808"/>
            <ac:spMk id="4" creationId="{00000000-0000-0000-0000-000000000000}"/>
          </ac:spMkLst>
        </pc:spChg>
      </pc:sldChg>
      <pc:sldChg chg="delSp modSp mod">
        <pc:chgData name="Duff, Margaret (STFC,RAL,SC)" userId="839782f5-bb6f-4c22-b75b-c99f25aad36b" providerId="ADAL" clId="{691BFBB9-A69E-4B5D-BB8F-E6C63405C165}" dt="2024-10-29T13:50:04.116" v="1460"/>
        <pc:sldMkLst>
          <pc:docMk/>
          <pc:sldMk cId="3725889036" sldId="809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725889036" sldId="809"/>
            <ac:spMk id="8" creationId="{00000000-0000-0000-0000-000000000000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725889036" sldId="809"/>
            <ac:spMk id="11" creationId="{ED0B2B71-D392-393B-8E19-7CC8054BB049}"/>
          </ac:spMkLst>
        </pc:spChg>
        <pc:spChg chg="del">
          <ac:chgData name="Duff, Margaret (STFC,RAL,SC)" userId="839782f5-bb6f-4c22-b75b-c99f25aad36b" providerId="ADAL" clId="{691BFBB9-A69E-4B5D-BB8F-E6C63405C165}" dt="2024-10-29T10:35:56.608" v="23" actId="478"/>
          <ac:spMkLst>
            <pc:docMk/>
            <pc:sldMk cId="3725889036" sldId="809"/>
            <ac:spMk id="19" creationId="{D4110A72-C884-455A-9C90-1D561BC15830}"/>
          </ac:spMkLst>
        </pc:spChg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969883739" sldId="810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969883739" sldId="810"/>
            <ac:spMk id="5" creationId="{0F819517-8704-2131-2238-498F66A79C30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969883739" sldId="810"/>
            <ac:spMk id="7" creationId="{D6F1D68E-9268-D869-54A2-416D4339F1E1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1134103429" sldId="811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134103429" sldId="811"/>
            <ac:spMk id="4" creationId="{05046294-3B1E-23A7-0B5A-ED326CE577EF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868630996" sldId="812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868630996" sldId="812"/>
            <ac:spMk id="7" creationId="{85BFEEF6-F78F-CF8F-8FDB-AEA9ADDA6AF2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3343296198" sldId="813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343296198" sldId="813"/>
            <ac:spMk id="4" creationId="{6E43B8AB-CFEC-2638-FF64-80DBE0637390}"/>
          </ac:spMkLst>
        </pc:spChg>
      </pc:sldChg>
      <pc:sldChg chg="del">
        <pc:chgData name="Duff, Margaret (STFC,RAL,SC)" userId="839782f5-bb6f-4c22-b75b-c99f25aad36b" providerId="ADAL" clId="{691BFBB9-A69E-4B5D-BB8F-E6C63405C165}" dt="2024-10-29T13:33:42.463" v="449" actId="47"/>
        <pc:sldMkLst>
          <pc:docMk/>
          <pc:sldMk cId="1721883475" sldId="814"/>
        </pc:sldMkLst>
      </pc:sldChg>
      <pc:sldChg chg="modSp del">
        <pc:chgData name="Duff, Margaret (STFC,RAL,SC)" userId="839782f5-bb6f-4c22-b75b-c99f25aad36b" providerId="ADAL" clId="{691BFBB9-A69E-4B5D-BB8F-E6C63405C165}" dt="2024-10-29T11:35:06.344" v="301" actId="47"/>
        <pc:sldMkLst>
          <pc:docMk/>
          <pc:sldMk cId="4002474849" sldId="815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4002474849" sldId="815"/>
            <ac:spMk id="4" creationId="{550D0E30-ACD2-C0AE-5314-EC915BF890EE}"/>
          </ac:spMkLst>
        </pc:spChg>
      </pc:sldChg>
      <pc:sldChg chg="modSp del ord">
        <pc:chgData name="Duff, Margaret (STFC,RAL,SC)" userId="839782f5-bb6f-4c22-b75b-c99f25aad36b" providerId="ADAL" clId="{691BFBB9-A69E-4B5D-BB8F-E6C63405C165}" dt="2024-10-29T13:33:16.190" v="444" actId="47"/>
        <pc:sldMkLst>
          <pc:docMk/>
          <pc:sldMk cId="2087282592" sldId="81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087282592" sldId="816"/>
            <ac:spMk id="5" creationId="{040DBE68-150A-84EC-6C94-9112C948157F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1:26:16.097" v="289" actId="47"/>
        <pc:sldMkLst>
          <pc:docMk/>
          <pc:sldMk cId="1597721719" sldId="817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597721719" sldId="817"/>
            <ac:spMk id="5" creationId="{040DBE68-150A-84EC-6C94-9112C948157F}"/>
          </ac:spMkLst>
        </pc:spChg>
      </pc:sldChg>
      <pc:sldChg chg="add">
        <pc:chgData name="Duff, Margaret (STFC,RAL,SC)" userId="839782f5-bb6f-4c22-b75b-c99f25aad36b" providerId="ADAL" clId="{691BFBB9-A69E-4B5D-BB8F-E6C63405C165}" dt="2024-10-29T11:14:02.127" v="217"/>
        <pc:sldMkLst>
          <pc:docMk/>
          <pc:sldMk cId="3233977645" sldId="819"/>
        </pc:sldMkLst>
      </pc:sldChg>
      <pc:sldChg chg="modSp del mod modShow">
        <pc:chgData name="Duff, Margaret (STFC,RAL,SC)" userId="839782f5-bb6f-4c22-b75b-c99f25aad36b" providerId="ADAL" clId="{691BFBB9-A69E-4B5D-BB8F-E6C63405C165}" dt="2024-10-29T11:59:15.484" v="320" actId="47"/>
        <pc:sldMkLst>
          <pc:docMk/>
          <pc:sldMk cId="1319111355" sldId="820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319111355" sldId="820"/>
            <ac:spMk id="4" creationId="{E5F664DB-D60B-6DF4-D5DD-966A17595644}"/>
          </ac:spMkLst>
        </pc:spChg>
        <pc:spChg chg="mod">
          <ac:chgData name="Duff, Margaret (STFC,RAL,SC)" userId="839782f5-bb6f-4c22-b75b-c99f25aad36b" providerId="ADAL" clId="{691BFBB9-A69E-4B5D-BB8F-E6C63405C165}" dt="2024-10-29T11:38:51.790" v="311"/>
          <ac:spMkLst>
            <pc:docMk/>
            <pc:sldMk cId="1319111355" sldId="820"/>
            <ac:spMk id="7" creationId="{7C6940D6-7865-9015-C367-E762F8366C01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655796150" sldId="83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655796150" sldId="836"/>
            <ac:spMk id="4" creationId="{88EDEE27-157F-0C8B-AE49-A3DCC7A97205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655796150" sldId="836"/>
            <ac:spMk id="6" creationId="{D97CACE3-4300-4A44-AC54-A84037C2B742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1786194400" sldId="842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786194400" sldId="842"/>
            <ac:spMk id="4" creationId="{509608D7-8B11-511F-E06A-E25BB7EE51B4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786194400" sldId="842"/>
            <ac:spMk id="6" creationId="{F34A99E3-9AC8-E157-10D6-AE5E887B07D5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2247975487" sldId="843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247975487" sldId="843"/>
            <ac:spMk id="4" creationId="{AF62416B-FF25-339A-42F0-38D3B7FFDBFF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247975487" sldId="843"/>
            <ac:spMk id="6" creationId="{6B83CA76-92D8-29A2-5E69-ECC5D01FA1A2}"/>
          </ac:spMkLst>
        </pc:spChg>
      </pc:sldChg>
      <pc:sldChg chg="modSp mod">
        <pc:chgData name="Duff, Margaret (STFC,RAL,SC)" userId="839782f5-bb6f-4c22-b75b-c99f25aad36b" providerId="ADAL" clId="{691BFBB9-A69E-4B5D-BB8F-E6C63405C165}" dt="2024-10-29T13:51:15.007" v="1475" actId="20577"/>
        <pc:sldMkLst>
          <pc:docMk/>
          <pc:sldMk cId="364385558" sldId="844"/>
        </pc:sldMkLst>
        <pc:spChg chg="mod">
          <ac:chgData name="Duff, Margaret (STFC,RAL,SC)" userId="839782f5-bb6f-4c22-b75b-c99f25aad36b" providerId="ADAL" clId="{691BFBB9-A69E-4B5D-BB8F-E6C63405C165}" dt="2024-10-29T13:51:15.007" v="1475" actId="20577"/>
          <ac:spMkLst>
            <pc:docMk/>
            <pc:sldMk cId="364385558" sldId="844"/>
            <ac:spMk id="2" creationId="{FF8D7CA7-088B-5998-C0E2-BD4718F7C4BC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64385558" sldId="844"/>
            <ac:spMk id="4" creationId="{3A87E76A-0661-F57F-7B79-490553168652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64385558" sldId="844"/>
            <ac:spMk id="6" creationId="{FD5A31F6-C342-BEA3-047B-2DB3ADA438CD}"/>
          </ac:spMkLst>
        </pc:spChg>
      </pc:sldChg>
      <pc:sldChg chg="modSp">
        <pc:chgData name="Duff, Margaret (STFC,RAL,SC)" userId="839782f5-bb6f-4c22-b75b-c99f25aad36b" providerId="ADAL" clId="{691BFBB9-A69E-4B5D-BB8F-E6C63405C165}" dt="2024-10-29T13:50:04.116" v="1460"/>
        <pc:sldMkLst>
          <pc:docMk/>
          <pc:sldMk cId="1971341826" sldId="845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971341826" sldId="845"/>
            <ac:spMk id="4" creationId="{EEF74343-4E1E-5AB0-A187-273B32EE8707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1971341826" sldId="845"/>
            <ac:spMk id="6" creationId="{4485BF7C-9888-629E-FED1-A4949DAB45FB}"/>
          </ac:spMkLst>
        </pc:spChg>
      </pc:sldChg>
      <pc:sldChg chg="modSp del mod">
        <pc:chgData name="Duff, Margaret (STFC,RAL,SC)" userId="839782f5-bb6f-4c22-b75b-c99f25aad36b" providerId="ADAL" clId="{691BFBB9-A69E-4B5D-BB8F-E6C63405C165}" dt="2024-10-29T11:23:00.632" v="287" actId="47"/>
        <pc:sldMkLst>
          <pc:docMk/>
          <pc:sldMk cId="1809794350" sldId="850"/>
        </pc:sldMkLst>
        <pc:spChg chg="mod">
          <ac:chgData name="Duff, Margaret (STFC,RAL,SC)" userId="839782f5-bb6f-4c22-b75b-c99f25aad36b" providerId="ADAL" clId="{691BFBB9-A69E-4B5D-BB8F-E6C63405C165}" dt="2024-10-29T11:22:37.458" v="286" actId="5793"/>
          <ac:spMkLst>
            <pc:docMk/>
            <pc:sldMk cId="1809794350" sldId="850"/>
            <ac:spMk id="2" creationId="{C4422274-3817-62A0-C3C5-D395038D276E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809794350" sldId="850"/>
            <ac:spMk id="4" creationId="{F9D55DEC-6B4A-D663-7FB8-3570C89AB633}"/>
          </ac:spMkLst>
        </pc:spChg>
      </pc:sldChg>
      <pc:sldChg chg="del">
        <pc:chgData name="Duff, Margaret (STFC,RAL,SC)" userId="839782f5-bb6f-4c22-b75b-c99f25aad36b" providerId="ADAL" clId="{691BFBB9-A69E-4B5D-BB8F-E6C63405C165}" dt="2024-10-29T11:12:30.388" v="215" actId="47"/>
        <pc:sldMkLst>
          <pc:docMk/>
          <pc:sldMk cId="2103124478" sldId="858"/>
        </pc:sldMkLst>
      </pc:sldChg>
      <pc:sldChg chg="del">
        <pc:chgData name="Duff, Margaret (STFC,RAL,SC)" userId="839782f5-bb6f-4c22-b75b-c99f25aad36b" providerId="ADAL" clId="{691BFBB9-A69E-4B5D-BB8F-E6C63405C165}" dt="2024-10-29T11:12:31.146" v="216" actId="47"/>
        <pc:sldMkLst>
          <pc:docMk/>
          <pc:sldMk cId="3975029303" sldId="859"/>
        </pc:sldMkLst>
      </pc:sldChg>
      <pc:sldChg chg="modSp ord">
        <pc:chgData name="Duff, Margaret (STFC,RAL,SC)" userId="839782f5-bb6f-4c22-b75b-c99f25aad36b" providerId="ADAL" clId="{691BFBB9-A69E-4B5D-BB8F-E6C63405C165}" dt="2024-10-29T10:25:28.403" v="9"/>
        <pc:sldMkLst>
          <pc:docMk/>
          <pc:sldMk cId="1035526561" sldId="870"/>
        </pc:sldMkLst>
        <pc:spChg chg="mod">
          <ac:chgData name="Duff, Margaret (STFC,RAL,SC)" userId="839782f5-bb6f-4c22-b75b-c99f25aad36b" providerId="ADAL" clId="{691BFBB9-A69E-4B5D-BB8F-E6C63405C165}" dt="2024-10-29T10:24:38.821" v="2" actId="20577"/>
          <ac:spMkLst>
            <pc:docMk/>
            <pc:sldMk cId="1035526561" sldId="870"/>
            <ac:spMk id="8" creationId="{ECFA6070-43FF-0693-420D-E1136F491883}"/>
          </ac:spMkLst>
        </pc:spChg>
      </pc:sldChg>
      <pc:sldChg chg="addSp delSp modSp mod ord">
        <pc:chgData name="Duff, Margaret (STFC,RAL,SC)" userId="839782f5-bb6f-4c22-b75b-c99f25aad36b" providerId="ADAL" clId="{691BFBB9-A69E-4B5D-BB8F-E6C63405C165}" dt="2024-11-04T09:20:17.529" v="1549"/>
        <pc:sldMkLst>
          <pc:docMk/>
          <pc:sldMk cId="3616831527" sldId="876"/>
        </pc:sldMkLst>
        <pc:spChg chg="mod">
          <ac:chgData name="Duff, Margaret (STFC,RAL,SC)" userId="839782f5-bb6f-4c22-b75b-c99f25aad36b" providerId="ADAL" clId="{691BFBB9-A69E-4B5D-BB8F-E6C63405C165}" dt="2024-10-29T10:24:55.041" v="5" actId="1076"/>
          <ac:spMkLst>
            <pc:docMk/>
            <pc:sldMk cId="3616831527" sldId="876"/>
            <ac:spMk id="8" creationId="{ECFA6070-43FF-0693-420D-E1136F491883}"/>
          </ac:spMkLst>
        </pc:spChg>
        <pc:picChg chg="del">
          <ac:chgData name="Duff, Margaret (STFC,RAL,SC)" userId="839782f5-bb6f-4c22-b75b-c99f25aad36b" providerId="ADAL" clId="{691BFBB9-A69E-4B5D-BB8F-E6C63405C165}" dt="2024-11-04T09:20:11.273" v="1548" actId="478"/>
          <ac:picMkLst>
            <pc:docMk/>
            <pc:sldMk cId="3616831527" sldId="876"/>
            <ac:picMk id="9" creationId="{19681506-F99A-65E6-77C7-C79E20801FF5}"/>
          </ac:picMkLst>
        </pc:picChg>
        <pc:picChg chg="del">
          <ac:chgData name="Duff, Margaret (STFC,RAL,SC)" userId="839782f5-bb6f-4c22-b75b-c99f25aad36b" providerId="ADAL" clId="{691BFBB9-A69E-4B5D-BB8F-E6C63405C165}" dt="2024-11-04T09:20:10.573" v="1547" actId="478"/>
          <ac:picMkLst>
            <pc:docMk/>
            <pc:sldMk cId="3616831527" sldId="876"/>
            <ac:picMk id="11" creationId="{AE0EFFA3-40D3-E2F2-A510-AC7E688416AC}"/>
          </ac:picMkLst>
        </pc:picChg>
        <pc:picChg chg="add mod">
          <ac:chgData name="Duff, Margaret (STFC,RAL,SC)" userId="839782f5-bb6f-4c22-b75b-c99f25aad36b" providerId="ADAL" clId="{691BFBB9-A69E-4B5D-BB8F-E6C63405C165}" dt="2024-11-04T09:20:17.529" v="1549"/>
          <ac:picMkLst>
            <pc:docMk/>
            <pc:sldMk cId="3616831527" sldId="876"/>
            <ac:picMk id="13" creationId="{92CA81BB-C338-21B4-BC4C-8967F80E5D34}"/>
          </ac:picMkLst>
        </pc:picChg>
        <pc:picChg chg="add mod">
          <ac:chgData name="Duff, Margaret (STFC,RAL,SC)" userId="839782f5-bb6f-4c22-b75b-c99f25aad36b" providerId="ADAL" clId="{691BFBB9-A69E-4B5D-BB8F-E6C63405C165}" dt="2024-11-04T09:20:17.529" v="1549"/>
          <ac:picMkLst>
            <pc:docMk/>
            <pc:sldMk cId="3616831527" sldId="876"/>
            <ac:picMk id="14" creationId="{8ED48E40-A14D-60A9-9FC5-160BA8577BAC}"/>
          </ac:picMkLst>
        </pc:picChg>
      </pc:sldChg>
      <pc:sldChg chg="modSp mod ord">
        <pc:chgData name="Duff, Margaret (STFC,RAL,SC)" userId="839782f5-bb6f-4c22-b75b-c99f25aad36b" providerId="ADAL" clId="{691BFBB9-A69E-4B5D-BB8F-E6C63405C165}" dt="2024-10-29T10:25:28.403" v="9"/>
        <pc:sldMkLst>
          <pc:docMk/>
          <pc:sldMk cId="2398596031" sldId="878"/>
        </pc:sldMkLst>
        <pc:spChg chg="mod">
          <ac:chgData name="Duff, Margaret (STFC,RAL,SC)" userId="839782f5-bb6f-4c22-b75b-c99f25aad36b" providerId="ADAL" clId="{691BFBB9-A69E-4B5D-BB8F-E6C63405C165}" dt="2024-10-29T10:25:05.965" v="7" actId="1076"/>
          <ac:spMkLst>
            <pc:docMk/>
            <pc:sldMk cId="2398596031" sldId="878"/>
            <ac:spMk id="8" creationId="{ECFA6070-43FF-0693-420D-E1136F491883}"/>
          </ac:spMkLst>
        </pc:spChg>
      </pc:sldChg>
      <pc:sldChg chg="ord">
        <pc:chgData name="Duff, Margaret (STFC,RAL,SC)" userId="839782f5-bb6f-4c22-b75b-c99f25aad36b" providerId="ADAL" clId="{691BFBB9-A69E-4B5D-BB8F-E6C63405C165}" dt="2024-10-29T10:34:43.881" v="22"/>
        <pc:sldMkLst>
          <pc:docMk/>
          <pc:sldMk cId="682295972" sldId="881"/>
        </pc:sldMkLst>
      </pc:sldChg>
      <pc:sldChg chg="modSp ord">
        <pc:chgData name="Duff, Margaret (STFC,RAL,SC)" userId="839782f5-bb6f-4c22-b75b-c99f25aad36b" providerId="ADAL" clId="{691BFBB9-A69E-4B5D-BB8F-E6C63405C165}" dt="2024-10-29T13:50:04.116" v="1460"/>
        <pc:sldMkLst>
          <pc:docMk/>
          <pc:sldMk cId="2813738919" sldId="882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813738919" sldId="882"/>
            <ac:spMk id="4" creationId="{95CB431C-313C-7997-90AB-BAAF4C0F2FFD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813738919" sldId="882"/>
            <ac:spMk id="6" creationId="{25893E00-C8A2-21E4-8385-0065408DB920}"/>
          </ac:spMkLst>
        </pc:spChg>
      </pc:sldChg>
      <pc:sldChg chg="add">
        <pc:chgData name="Duff, Margaret (STFC,RAL,SC)" userId="839782f5-bb6f-4c22-b75b-c99f25aad36b" providerId="ADAL" clId="{691BFBB9-A69E-4B5D-BB8F-E6C63405C165}" dt="2024-11-04T09:12:52.161" v="1544"/>
        <pc:sldMkLst>
          <pc:docMk/>
          <pc:sldMk cId="1893069614" sldId="883"/>
        </pc:sldMkLst>
      </pc:sldChg>
      <pc:sldChg chg="modSp del ord">
        <pc:chgData name="Duff, Margaret (STFC,RAL,SC)" userId="839782f5-bb6f-4c22-b75b-c99f25aad36b" providerId="ADAL" clId="{691BFBB9-A69E-4B5D-BB8F-E6C63405C165}" dt="2024-11-04T09:12:49.038" v="1543" actId="2696"/>
        <pc:sldMkLst>
          <pc:docMk/>
          <pc:sldMk cId="2295353179" sldId="883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295353179" sldId="883"/>
            <ac:spMk id="7" creationId="{85BFEEF6-F78F-CF8F-8FDB-AEA9ADDA6AF2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2295353179" sldId="883"/>
            <ac:spMk id="10" creationId="{71A21FFC-FF0C-9D9A-C70C-5A5F3D70BA25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2017272048" sldId="892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3599070364" sldId="892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599070364" sldId="892"/>
            <ac:spMk id="4" creationId="{8893BFFF-F156-C5A4-4E28-7C5DF6C04C04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3599070364" sldId="892"/>
            <ac:spMk id="6" creationId="{2C48D253-6637-A31E-FB3C-6FB0934D016E}"/>
          </ac:spMkLst>
        </pc:spChg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1073852458" sldId="893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073852458" sldId="893"/>
            <ac:spMk id="4" creationId="{35D6EF51-D558-2938-BE7B-58DFACF1EC93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1955312890" sldId="893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2727413979" sldId="894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727413979" sldId="894"/>
            <ac:spMk id="4" creationId="{923402E6-71FF-6BD8-AA8B-93688F0771E4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3166594608" sldId="894"/>
        </pc:sldMkLst>
      </pc:sldChg>
      <pc:sldChg chg="modSp del">
        <pc:chgData name="Duff, Margaret (STFC,RAL,SC)" userId="839782f5-bb6f-4c22-b75b-c99f25aad36b" providerId="ADAL" clId="{691BFBB9-A69E-4B5D-BB8F-E6C63405C165}" dt="2024-10-29T13:51:04.072" v="1461" actId="2696"/>
        <pc:sldMkLst>
          <pc:docMk/>
          <pc:sldMk cId="960356464" sldId="895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960356464" sldId="895"/>
            <ac:spMk id="4" creationId="{06C01808-C074-9D37-6A59-AE43D3BB2751}"/>
          </ac:spMkLst>
        </pc:spChg>
      </pc:sldChg>
      <pc:sldChg chg="add mod modShow">
        <pc:chgData name="Duff, Margaret (STFC,RAL,SC)" userId="839782f5-bb6f-4c22-b75b-c99f25aad36b" providerId="ADAL" clId="{691BFBB9-A69E-4B5D-BB8F-E6C63405C165}" dt="2024-10-29T13:51:10.295" v="1463" actId="729"/>
        <pc:sldMkLst>
          <pc:docMk/>
          <pc:sldMk cId="3502453422" sldId="895"/>
        </pc:sldMkLst>
      </pc:sldChg>
      <pc:sldChg chg="modSp">
        <pc:chgData name="Duff, Margaret (STFC,RAL,SC)" userId="839782f5-bb6f-4c22-b75b-c99f25aad36b" providerId="ADAL" clId="{691BFBB9-A69E-4B5D-BB8F-E6C63405C165}" dt="2024-10-29T13:49:45.943" v="1459"/>
        <pc:sldMkLst>
          <pc:docMk/>
          <pc:sldMk cId="1938449897" sldId="896"/>
        </pc:sld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1938449897" sldId="896"/>
            <ac:spMk id="4" creationId="{9870648C-A602-61F8-9AC6-657E73FA6D86}"/>
          </ac:spMkLst>
        </pc:spChg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1938449897" sldId="896"/>
            <ac:spMk id="8" creationId="{92EB52CB-0BEF-074E-78C3-5A38CB59F668}"/>
          </ac:spMkLst>
        </pc:spChg>
      </pc:sldChg>
      <pc:sldChg chg="ord">
        <pc:chgData name="Duff, Margaret (STFC,RAL,SC)" userId="839782f5-bb6f-4c22-b75b-c99f25aad36b" providerId="ADAL" clId="{691BFBB9-A69E-4B5D-BB8F-E6C63405C165}" dt="2024-10-29T10:25:55.335" v="11"/>
        <pc:sldMkLst>
          <pc:docMk/>
          <pc:sldMk cId="2586191376" sldId="899"/>
        </pc:sldMkLst>
      </pc:sldChg>
      <pc:sldChg chg="modSp mod">
        <pc:chgData name="Duff, Margaret (STFC,RAL,SC)" userId="839782f5-bb6f-4c22-b75b-c99f25aad36b" providerId="ADAL" clId="{691BFBB9-A69E-4B5D-BB8F-E6C63405C165}" dt="2024-10-29T13:49:45.943" v="1459"/>
        <pc:sldMkLst>
          <pc:docMk/>
          <pc:sldMk cId="298020686" sldId="901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298020686" sldId="901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691BFBB9-A69E-4B5D-BB8F-E6C63405C165}" dt="2024-10-29T11:03:50.823" v="201" actId="13926"/>
          <ac:spMkLst>
            <pc:docMk/>
            <pc:sldMk cId="298020686" sldId="901"/>
            <ac:spMk id="3" creationId="{45C5E11F-C3BA-51FB-2E5B-669BA25FAE5D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298020686" sldId="901"/>
            <ac:spMk id="8" creationId="{BC958B25-CD03-B489-33B5-3FC5D7C0CB63}"/>
          </ac:spMkLst>
        </pc:spChg>
      </pc:sldChg>
      <pc:sldChg chg="addSp delSp modSp new mod">
        <pc:chgData name="Duff, Margaret (STFC,RAL,SC)" userId="839782f5-bb6f-4c22-b75b-c99f25aad36b" providerId="ADAL" clId="{691BFBB9-A69E-4B5D-BB8F-E6C63405C165}" dt="2024-11-04T11:22:53.007" v="1650" actId="478"/>
        <pc:sldMkLst>
          <pc:docMk/>
          <pc:sldMk cId="3976976623" sldId="902"/>
        </pc:sldMkLst>
        <pc:spChg chg="mod">
          <ac:chgData name="Duff, Margaret (STFC,RAL,SC)" userId="839782f5-bb6f-4c22-b75b-c99f25aad36b" providerId="ADAL" clId="{691BFBB9-A69E-4B5D-BB8F-E6C63405C165}" dt="2024-10-29T10:55:20.259" v="127" actId="20577"/>
          <ac:spMkLst>
            <pc:docMk/>
            <pc:sldMk cId="3976976623" sldId="902"/>
            <ac:spMk id="2" creationId="{7B4A981A-1455-66C6-6D55-AA1769D0F9ED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976976623" sldId="902"/>
            <ac:spMk id="4" creationId="{111521F4-AAC4-9754-F585-5ECFD4185356}"/>
          </ac:spMkLst>
        </pc:spChg>
        <pc:spChg chg="add mod">
          <ac:chgData name="Duff, Margaret (STFC,RAL,SC)" userId="839782f5-bb6f-4c22-b75b-c99f25aad36b" providerId="ADAL" clId="{691BFBB9-A69E-4B5D-BB8F-E6C63405C165}" dt="2024-10-29T13:46:00.904" v="1090" actId="20577"/>
          <ac:spMkLst>
            <pc:docMk/>
            <pc:sldMk cId="3976976623" sldId="902"/>
            <ac:spMk id="6" creationId="{B2CA04F5-5ABD-9DD9-663C-4486666F5977}"/>
          </ac:spMkLst>
        </pc:spChg>
        <pc:spChg chg="add mod">
          <ac:chgData name="Duff, Margaret (STFC,RAL,SC)" userId="839782f5-bb6f-4c22-b75b-c99f25aad36b" providerId="ADAL" clId="{691BFBB9-A69E-4B5D-BB8F-E6C63405C165}" dt="2024-10-29T11:11:29.623" v="204" actId="14100"/>
          <ac:spMkLst>
            <pc:docMk/>
            <pc:sldMk cId="3976976623" sldId="902"/>
            <ac:spMk id="7" creationId="{88018E32-0F2D-CFBF-3629-608F1DB337CE}"/>
          </ac:spMkLst>
        </pc:spChg>
        <pc:spChg chg="add mod">
          <ac:chgData name="Duff, Margaret (STFC,RAL,SC)" userId="839782f5-bb6f-4c22-b75b-c99f25aad36b" providerId="ADAL" clId="{691BFBB9-A69E-4B5D-BB8F-E6C63405C165}" dt="2024-10-29T13:49:12.462" v="1458" actId="20577"/>
          <ac:spMkLst>
            <pc:docMk/>
            <pc:sldMk cId="3976976623" sldId="902"/>
            <ac:spMk id="8" creationId="{410A5220-DC29-717A-C6A1-EF1459B0E341}"/>
          </ac:spMkLst>
        </pc:spChg>
        <pc:spChg chg="add mod">
          <ac:chgData name="Duff, Margaret (STFC,RAL,SC)" userId="839782f5-bb6f-4c22-b75b-c99f25aad36b" providerId="ADAL" clId="{691BFBB9-A69E-4B5D-BB8F-E6C63405C165}" dt="2024-10-29T13:46:34.901" v="1091" actId="1076"/>
          <ac:spMkLst>
            <pc:docMk/>
            <pc:sldMk cId="3976976623" sldId="902"/>
            <ac:spMk id="9" creationId="{5F9C8932-FF8D-0E6A-FC68-DBDA50938CF5}"/>
          </ac:spMkLst>
        </pc:spChg>
        <pc:spChg chg="add del mod">
          <ac:chgData name="Duff, Margaret (STFC,RAL,SC)" userId="839782f5-bb6f-4c22-b75b-c99f25aad36b" providerId="ADAL" clId="{691BFBB9-A69E-4B5D-BB8F-E6C63405C165}" dt="2024-11-04T11:22:53.007" v="1650" actId="478"/>
          <ac:spMkLst>
            <pc:docMk/>
            <pc:sldMk cId="3976976623" sldId="902"/>
            <ac:spMk id="10" creationId="{BD5EB802-490A-30EA-45D8-FA42A0643D0E}"/>
          </ac:spMkLst>
        </pc:spChg>
      </pc:sldChg>
      <pc:sldChg chg="addSp delSp modSp add mod">
        <pc:chgData name="Duff, Margaret (STFC,RAL,SC)" userId="839782f5-bb6f-4c22-b75b-c99f25aad36b" providerId="ADAL" clId="{691BFBB9-A69E-4B5D-BB8F-E6C63405C165}" dt="2024-11-04T11:22:59.097" v="1651" actId="478"/>
        <pc:sldMkLst>
          <pc:docMk/>
          <pc:sldMk cId="751990842" sldId="903"/>
        </pc:sldMkLst>
        <pc:spChg chg="mod">
          <ac:chgData name="Duff, Margaret (STFC,RAL,SC)" userId="839782f5-bb6f-4c22-b75b-c99f25aad36b" providerId="ADAL" clId="{691BFBB9-A69E-4B5D-BB8F-E6C63405C165}" dt="2024-10-29T11:16:57.745" v="228" actId="5793"/>
          <ac:spMkLst>
            <pc:docMk/>
            <pc:sldMk cId="751990842" sldId="903"/>
            <ac:spMk id="2" creationId="{1DDD285D-5104-CD8D-D58C-8DEB508E4641}"/>
          </ac:spMkLst>
        </pc:spChg>
        <pc:spChg chg="add del mod">
          <ac:chgData name="Duff, Margaret (STFC,RAL,SC)" userId="839782f5-bb6f-4c22-b75b-c99f25aad36b" providerId="ADAL" clId="{691BFBB9-A69E-4B5D-BB8F-E6C63405C165}" dt="2024-11-04T11:22:59.097" v="1651" actId="478"/>
          <ac:spMkLst>
            <pc:docMk/>
            <pc:sldMk cId="751990842" sldId="903"/>
            <ac:spMk id="3" creationId="{7A90DBA9-45B8-EB1A-0924-85B81D2357D6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751990842" sldId="903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751990842" sldId="903"/>
            <ac:spMk id="7" creationId="{9C7B48E5-81C8-D8F9-6697-827CF80D3268}"/>
          </ac:spMkLst>
        </pc:spChg>
        <pc:spChg chg="mod">
          <ac:chgData name="Duff, Margaret (STFC,RAL,SC)" userId="839782f5-bb6f-4c22-b75b-c99f25aad36b" providerId="ADAL" clId="{691BFBB9-A69E-4B5D-BB8F-E6C63405C165}" dt="2024-10-29T11:16:18.469" v="222"/>
          <ac:spMkLst>
            <pc:docMk/>
            <pc:sldMk cId="751990842" sldId="903"/>
            <ac:spMk id="8" creationId="{3A4519C1-D39C-C8DD-7853-F52AC1763635}"/>
          </ac:spMkLst>
        </pc:spChg>
      </pc:sldChg>
      <pc:sldChg chg="addSp delSp modSp add mod">
        <pc:chgData name="Duff, Margaret (STFC,RAL,SC)" userId="839782f5-bb6f-4c22-b75b-c99f25aad36b" providerId="ADAL" clId="{691BFBB9-A69E-4B5D-BB8F-E6C63405C165}" dt="2024-11-04T11:23:05.237" v="1652" actId="478"/>
        <pc:sldMkLst>
          <pc:docMk/>
          <pc:sldMk cId="3269942072" sldId="904"/>
        </pc:sldMkLst>
        <pc:spChg chg="mod">
          <ac:chgData name="Duff, Margaret (STFC,RAL,SC)" userId="839782f5-bb6f-4c22-b75b-c99f25aad36b" providerId="ADAL" clId="{691BFBB9-A69E-4B5D-BB8F-E6C63405C165}" dt="2024-10-29T13:41:05.865" v="803" actId="1076"/>
          <ac:spMkLst>
            <pc:docMk/>
            <pc:sldMk cId="3269942072" sldId="904"/>
            <ac:spMk id="2" creationId="{1DDD285D-5104-CD8D-D58C-8DEB508E4641}"/>
          </ac:spMkLst>
        </pc:spChg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k cId="3269942072" sldId="904"/>
            <ac:spMk id="4" creationId="{5C9BDD4F-A12F-5B3B-ECB1-DAFDB681E5F6}"/>
          </ac:spMkLst>
        </pc:spChg>
        <pc:spChg chg="mod">
          <ac:chgData name="Duff, Margaret (STFC,RAL,SC)" userId="839782f5-bb6f-4c22-b75b-c99f25aad36b" providerId="ADAL" clId="{691BFBB9-A69E-4B5D-BB8F-E6C63405C165}" dt="2024-10-29T11:20:44.100" v="248" actId="20577"/>
          <ac:spMkLst>
            <pc:docMk/>
            <pc:sldMk cId="3269942072" sldId="904"/>
            <ac:spMk id="5" creationId="{821490A4-EBC1-1814-D825-725A3455A4CA}"/>
          </ac:spMkLst>
        </pc:spChg>
        <pc:spChg chg="mod">
          <ac:chgData name="Duff, Margaret (STFC,RAL,SC)" userId="839782f5-bb6f-4c22-b75b-c99f25aad36b" providerId="ADAL" clId="{691BFBB9-A69E-4B5D-BB8F-E6C63405C165}" dt="2024-10-29T13:50:04.116" v="1460"/>
          <ac:spMkLst>
            <pc:docMk/>
            <pc:sldMk cId="3269942072" sldId="904"/>
            <ac:spMk id="7" creationId="{9C7B48E5-81C8-D8F9-6697-827CF80D3268}"/>
          </ac:spMkLst>
        </pc:spChg>
        <pc:spChg chg="mod">
          <ac:chgData name="Duff, Margaret (STFC,RAL,SC)" userId="839782f5-bb6f-4c22-b75b-c99f25aad36b" providerId="ADAL" clId="{691BFBB9-A69E-4B5D-BB8F-E6C63405C165}" dt="2024-10-29T11:21:01.008" v="269" actId="20577"/>
          <ac:spMkLst>
            <pc:docMk/>
            <pc:sldMk cId="3269942072" sldId="904"/>
            <ac:spMk id="8" creationId="{3A4519C1-D39C-C8DD-7853-F52AC1763635}"/>
          </ac:spMkLst>
        </pc:spChg>
        <pc:spChg chg="add del mod">
          <ac:chgData name="Duff, Margaret (STFC,RAL,SC)" userId="839782f5-bb6f-4c22-b75b-c99f25aad36b" providerId="ADAL" clId="{691BFBB9-A69E-4B5D-BB8F-E6C63405C165}" dt="2024-11-04T11:23:05.237" v="1652" actId="478"/>
          <ac:spMkLst>
            <pc:docMk/>
            <pc:sldMk cId="3269942072" sldId="904"/>
            <ac:spMk id="9" creationId="{E72C535C-2289-3255-B11B-2BBF0C04E0AD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0-29T13:49:45.943" v="1459"/>
        <pc:sldMkLst>
          <pc:docMk/>
          <pc:sldMk cId="3841220484" sldId="905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3841220484" sldId="905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691BFBB9-A69E-4B5D-BB8F-E6C63405C165}" dt="2024-10-29T11:35:50.921" v="306" actId="207"/>
          <ac:spMkLst>
            <pc:docMk/>
            <pc:sldMk cId="3841220484" sldId="905"/>
            <ac:spMk id="3" creationId="{45C5E11F-C3BA-51FB-2E5B-669BA25FAE5D}"/>
          </ac:spMkLst>
        </pc:spChg>
      </pc:sldChg>
      <pc:sldChg chg="new del">
        <pc:chgData name="Duff, Margaret (STFC,RAL,SC)" userId="839782f5-bb6f-4c22-b75b-c99f25aad36b" providerId="ADAL" clId="{691BFBB9-A69E-4B5D-BB8F-E6C63405C165}" dt="2024-10-29T11:26:16.835" v="290" actId="47"/>
        <pc:sldMkLst>
          <pc:docMk/>
          <pc:sldMk cId="4210313737" sldId="905"/>
        </pc:sldMkLst>
      </pc:sldChg>
      <pc:sldChg chg="modSp add ord">
        <pc:chgData name="Duff, Margaret (STFC,RAL,SC)" userId="839782f5-bb6f-4c22-b75b-c99f25aad36b" providerId="ADAL" clId="{691BFBB9-A69E-4B5D-BB8F-E6C63405C165}" dt="2024-10-29T13:49:45.943" v="1459"/>
        <pc:sldMkLst>
          <pc:docMk/>
          <pc:sldMk cId="884303014" sldId="906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884303014" sldId="906"/>
            <ac:spMk id="7" creationId="{7C6940D6-7865-9015-C367-E762F8366C01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0-29T13:49:45.943" v="1459"/>
        <pc:sldMkLst>
          <pc:docMk/>
          <pc:sldMk cId="4016828678" sldId="907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4016828678" sldId="907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691BFBB9-A69E-4B5D-BB8F-E6C63405C165}" dt="2024-10-29T13:33:10.134" v="443" actId="207"/>
          <ac:spMkLst>
            <pc:docMk/>
            <pc:sldMk cId="4016828678" sldId="907"/>
            <ac:spMk id="3" creationId="{45C5E11F-C3BA-51FB-2E5B-669BA25FAE5D}"/>
          </ac:spMkLst>
        </pc:spChg>
      </pc:sldChg>
      <pc:sldChg chg="addSp modSp new mod">
        <pc:chgData name="Duff, Margaret (STFC,RAL,SC)" userId="839782f5-bb6f-4c22-b75b-c99f25aad36b" providerId="ADAL" clId="{691BFBB9-A69E-4B5D-BB8F-E6C63405C165}" dt="2024-10-29T13:40:29.852" v="797" actId="207"/>
        <pc:sldMkLst>
          <pc:docMk/>
          <pc:sldMk cId="631618445" sldId="908"/>
        </pc:sldMkLst>
        <pc:spChg chg="mod">
          <ac:chgData name="Duff, Margaret (STFC,RAL,SC)" userId="839782f5-bb6f-4c22-b75b-c99f25aad36b" providerId="ADAL" clId="{691BFBB9-A69E-4B5D-BB8F-E6C63405C165}" dt="2024-10-29T12:06:38.459" v="340" actId="20577"/>
          <ac:spMkLst>
            <pc:docMk/>
            <pc:sldMk cId="631618445" sldId="908"/>
            <ac:spMk id="2" creationId="{4738466F-CFD9-486B-6C42-188F86F76C31}"/>
          </ac:spMkLst>
        </pc:spChg>
        <pc:spChg chg="add mod">
          <ac:chgData name="Duff, Margaret (STFC,RAL,SC)" userId="839782f5-bb6f-4c22-b75b-c99f25aad36b" providerId="ADAL" clId="{691BFBB9-A69E-4B5D-BB8F-E6C63405C165}" dt="2024-10-29T13:40:29.852" v="797" actId="207"/>
          <ac:spMkLst>
            <pc:docMk/>
            <pc:sldMk cId="631618445" sldId="908"/>
            <ac:spMk id="7" creationId="{066C16D2-90E1-FE1F-E528-9D56F87B4F81}"/>
          </ac:spMkLst>
        </pc:spChg>
      </pc:sldChg>
      <pc:sldChg chg="modSp add mod">
        <pc:chgData name="Duff, Margaret (STFC,RAL,SC)" userId="839782f5-bb6f-4c22-b75b-c99f25aad36b" providerId="ADAL" clId="{691BFBB9-A69E-4B5D-BB8F-E6C63405C165}" dt="2024-10-29T13:49:45.943" v="1459"/>
        <pc:sldMkLst>
          <pc:docMk/>
          <pc:sldMk cId="161195141" sldId="909"/>
        </pc:sldMkLst>
        <pc:spChg chg="mod">
          <ac:chgData name="Duff, Margaret (STFC,RAL,SC)" userId="839782f5-bb6f-4c22-b75b-c99f25aad36b" providerId="ADAL" clId="{691BFBB9-A69E-4B5D-BB8F-E6C63405C165}" dt="2024-10-29T13:49:45.943" v="1459"/>
          <ac:spMkLst>
            <pc:docMk/>
            <pc:sldMk cId="161195141" sldId="909"/>
            <ac:spMk id="2" creationId="{2B4B4A97-219B-3875-498C-06A363768275}"/>
          </ac:spMkLst>
        </pc:spChg>
        <pc:spChg chg="mod">
          <ac:chgData name="Duff, Margaret (STFC,RAL,SC)" userId="839782f5-bb6f-4c22-b75b-c99f25aad36b" providerId="ADAL" clId="{691BFBB9-A69E-4B5D-BB8F-E6C63405C165}" dt="2024-10-29T13:33:31.203" v="448" actId="207"/>
          <ac:spMkLst>
            <pc:docMk/>
            <pc:sldMk cId="161195141" sldId="909"/>
            <ac:spMk id="3" creationId="{45C5E11F-C3BA-51FB-2E5B-669BA25FAE5D}"/>
          </ac:spMkLst>
        </pc:spChg>
      </pc:sldChg>
      <pc:sldChg chg="add">
        <pc:chgData name="Duff, Margaret (STFC,RAL,SC)" userId="839782f5-bb6f-4c22-b75b-c99f25aad36b" providerId="ADAL" clId="{691BFBB9-A69E-4B5D-BB8F-E6C63405C165}" dt="2024-10-29T13:33:22.720" v="446"/>
        <pc:sldMkLst>
          <pc:docMk/>
          <pc:sldMk cId="1651541635" sldId="910"/>
        </pc:sldMkLst>
      </pc:sldChg>
      <pc:sldChg chg="addSp delSp modSp new mod">
        <pc:chgData name="Duff, Margaret (STFC,RAL,SC)" userId="839782f5-bb6f-4c22-b75b-c99f25aad36b" providerId="ADAL" clId="{691BFBB9-A69E-4B5D-BB8F-E6C63405C165}" dt="2024-11-04T11:03:13.604" v="1648" actId="208"/>
        <pc:sldMkLst>
          <pc:docMk/>
          <pc:sldMk cId="2746885010" sldId="917"/>
        </pc:sldMkLst>
        <pc:spChg chg="mod">
          <ac:chgData name="Duff, Margaret (STFC,RAL,SC)" userId="839782f5-bb6f-4c22-b75b-c99f25aad36b" providerId="ADAL" clId="{691BFBB9-A69E-4B5D-BB8F-E6C63405C165}" dt="2024-11-04T10:59:45.346" v="1641" actId="208"/>
          <ac:spMkLst>
            <pc:docMk/>
            <pc:sldMk cId="2746885010" sldId="917"/>
            <ac:spMk id="2" creationId="{AC8AD0CF-3E4D-694B-FE01-36D33090BDEC}"/>
          </ac:spMkLst>
        </pc:spChg>
        <pc:spChg chg="add mod">
          <ac:chgData name="Duff, Margaret (STFC,RAL,SC)" userId="839782f5-bb6f-4c22-b75b-c99f25aad36b" providerId="ADAL" clId="{691BFBB9-A69E-4B5D-BB8F-E6C63405C165}" dt="2024-11-04T11:03:13.604" v="1648" actId="208"/>
          <ac:spMkLst>
            <pc:docMk/>
            <pc:sldMk cId="2746885010" sldId="917"/>
            <ac:spMk id="10" creationId="{F455D4D9-A0F9-4423-3AF0-28BEAA449008}"/>
          </ac:spMkLst>
        </pc:spChg>
        <pc:spChg chg="add mod">
          <ac:chgData name="Duff, Margaret (STFC,RAL,SC)" userId="839782f5-bb6f-4c22-b75b-c99f25aad36b" providerId="ADAL" clId="{691BFBB9-A69E-4B5D-BB8F-E6C63405C165}" dt="2024-11-04T11:03:10.866" v="1647" actId="208"/>
          <ac:spMkLst>
            <pc:docMk/>
            <pc:sldMk cId="2746885010" sldId="917"/>
            <ac:spMk id="11" creationId="{BFA26E02-653A-D2F3-2C67-3AF81FC08633}"/>
          </ac:spMkLst>
        </pc:spChg>
        <pc:picChg chg="add del mod">
          <ac:chgData name="Duff, Margaret (STFC,RAL,SC)" userId="839782f5-bb6f-4c22-b75b-c99f25aad36b" providerId="ADAL" clId="{691BFBB9-A69E-4B5D-BB8F-E6C63405C165}" dt="2024-11-04T10:58:16.997" v="1633" actId="478"/>
          <ac:picMkLst>
            <pc:docMk/>
            <pc:sldMk cId="2746885010" sldId="917"/>
            <ac:picMk id="7" creationId="{8017F228-7A81-44FB-9DEF-DF88BA72B192}"/>
          </ac:picMkLst>
        </pc:picChg>
        <pc:picChg chg="add mod">
          <ac:chgData name="Duff, Margaret (STFC,RAL,SC)" userId="839782f5-bb6f-4c22-b75b-c99f25aad36b" providerId="ADAL" clId="{691BFBB9-A69E-4B5D-BB8F-E6C63405C165}" dt="2024-11-04T10:58:54.021" v="1637" actId="14100"/>
          <ac:picMkLst>
            <pc:docMk/>
            <pc:sldMk cId="2746885010" sldId="917"/>
            <ac:picMk id="9" creationId="{BA42C701-57C4-D3D0-D1ED-7B07AE162757}"/>
          </ac:picMkLst>
        </pc:picChg>
      </pc:sldChg>
      <pc:sldMasterChg chg="modSp modSldLayout">
        <pc:chgData name="Duff, Margaret (STFC,RAL,SC)" userId="839782f5-bb6f-4c22-b75b-c99f25aad36b" providerId="ADAL" clId="{691BFBB9-A69E-4B5D-BB8F-E6C63405C165}" dt="2024-10-29T11:21:38.373" v="270"/>
        <pc:sldMasterMkLst>
          <pc:docMk/>
          <pc:sldMasterMk cId="1691174028" sldId="2147483678"/>
        </pc:sldMaster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asterMk cId="1691174028" sldId="2147483678"/>
            <ac:spMk id="5" creationId="{A65CE44F-B755-4773-8CA6-E37D8D11FC84}"/>
          </ac:spMkLst>
        </pc:sp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572829835" sldId="2147483649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572829835" sldId="2147483649"/>
              <ac:spMk id="8" creationId="{EC33F2F4-ADD8-45D4-BB6D-CE9CF5F4E58C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2754651230" sldId="2147483651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2754651230" sldId="2147483651"/>
              <ac:spMk id="5" creationId="{B4CC52DC-728D-7A9E-75D6-C1E9B8CBC058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3398452078" sldId="2147483652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3398452078" sldId="2147483652"/>
              <ac:spMk id="6" creationId="{700C9B68-7461-9F86-8DF3-AD55E61D3FBE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346689382" sldId="2147483653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346689382" sldId="2147483653"/>
              <ac:spMk id="8" creationId="{B1AB8D8D-AA47-3191-9B0C-144E1A5109F7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2192225330" sldId="2147483654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2192225330" sldId="2147483654"/>
              <ac:spMk id="4" creationId="{27FDDE28-3631-8FB7-017D-C3C8AB9EFAAE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2641473442" sldId="2147483655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2641473442" sldId="2147483655"/>
              <ac:spMk id="3" creationId="{807D2D8D-2605-3C22-6A1E-51C45816A0AB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1220885470" sldId="2147483656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1220885470" sldId="2147483656"/>
              <ac:spMk id="6" creationId="{29163FC0-C30E-19A5-0009-A45FD62486F5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1953078824" sldId="2147483657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1953078824" sldId="2147483657"/>
              <ac:spMk id="6" creationId="{72E66DC3-A8B0-36BE-A266-5A02F4C61759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1919451519" sldId="2147483658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1919451519" sldId="2147483658"/>
              <ac:spMk id="5" creationId="{70D53E33-5B42-8230-C3C3-5C6F8563BCB9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78"/>
            <pc:sldLayoutMk cId="3082050904" sldId="2147483659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78"/>
              <pc:sldLayoutMk cId="3082050904" sldId="2147483659"/>
              <ac:spMk id="5" creationId="{43180193-BEFB-9DB0-C30E-6C12B2F0C61F}"/>
            </ac:spMkLst>
          </pc:spChg>
        </pc:sldLayoutChg>
      </pc:sldMasterChg>
      <pc:sldMasterChg chg="modSp modSldLayout">
        <pc:chgData name="Duff, Margaret (STFC,RAL,SC)" userId="839782f5-bb6f-4c22-b75b-c99f25aad36b" providerId="ADAL" clId="{691BFBB9-A69E-4B5D-BB8F-E6C63405C165}" dt="2024-10-29T11:21:38.373" v="270"/>
        <pc:sldMasterMkLst>
          <pc:docMk/>
          <pc:sldMasterMk cId="1691174028" sldId="2147483681"/>
        </pc:sldMasterMkLst>
        <pc:spChg chg="mod">
          <ac:chgData name="Duff, Margaret (STFC,RAL,SC)" userId="839782f5-bb6f-4c22-b75b-c99f25aad36b" providerId="ADAL" clId="{691BFBB9-A69E-4B5D-BB8F-E6C63405C165}" dt="2024-10-29T11:21:38.373" v="270"/>
          <ac:spMkLst>
            <pc:docMk/>
            <pc:sldMasterMk cId="1691174028" sldId="2147483681"/>
            <ac:spMk id="5" creationId="{A65CE44F-B755-4773-8CA6-E37D8D11FC84}"/>
          </ac:spMkLst>
        </pc:sp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81"/>
            <pc:sldLayoutMk cId="2192225330" sldId="2147483682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81"/>
              <pc:sldLayoutMk cId="2192225330" sldId="2147483682"/>
              <ac:spMk id="4" creationId="{27FDDE28-3631-8FB7-017D-C3C8AB9EFAAE}"/>
            </ac:spMkLst>
          </pc:spChg>
        </pc:sldLayoutChg>
        <pc:sldLayoutChg chg="modSp">
          <pc:chgData name="Duff, Margaret (STFC,RAL,SC)" userId="839782f5-bb6f-4c22-b75b-c99f25aad36b" providerId="ADAL" clId="{691BFBB9-A69E-4B5D-BB8F-E6C63405C165}" dt="2024-10-29T11:21:38.373" v="270"/>
          <pc:sldLayoutMkLst>
            <pc:docMk/>
            <pc:sldMasterMk cId="1691174028" sldId="2147483681"/>
            <pc:sldLayoutMk cId="3450811948" sldId="2147483683"/>
          </pc:sldLayoutMkLst>
          <pc:spChg chg="mod">
            <ac:chgData name="Duff, Margaret (STFC,RAL,SC)" userId="839782f5-bb6f-4c22-b75b-c99f25aad36b" providerId="ADAL" clId="{691BFBB9-A69E-4B5D-BB8F-E6C63405C165}" dt="2024-10-29T11:21:38.373" v="270"/>
            <ac:spMkLst>
              <pc:docMk/>
              <pc:sldMasterMk cId="1691174028" sldId="2147483681"/>
              <pc:sldLayoutMk cId="3450811948" sldId="2147483683"/>
              <ac:spMk id="5" creationId="{B4CC52DC-728D-7A9E-75D6-C1E9B8CBC058}"/>
            </ac:spMkLst>
          </pc:spChg>
        </pc:sldLayoutChg>
      </pc:sldMasterChg>
    </pc:docChg>
  </pc:docChgLst>
  <pc:docChgLst>
    <pc:chgData name="Pasca, Edoardo (STFC,RAL,SC)" userId="a9830d8a-4989-496e-a7ab-f8bfb0ff72ff" providerId="ADAL" clId="{B200D167-9D21-4918-A72E-47C90002EB5E}"/>
    <pc:docChg chg="addSld delSld modSld sldOrd">
      <pc:chgData name="Pasca, Edoardo (STFC,RAL,SC)" userId="a9830d8a-4989-496e-a7ab-f8bfb0ff72ff" providerId="ADAL" clId="{B200D167-9D21-4918-A72E-47C90002EB5E}" dt="2023-07-31T20:07:20.171" v="95" actId="20577"/>
      <pc:docMkLst>
        <pc:docMk/>
      </pc:docMkLst>
      <pc:sldChg chg="mod ord modShow">
        <pc:chgData name="Pasca, Edoardo (STFC,RAL,SC)" userId="a9830d8a-4989-496e-a7ab-f8bfb0ff72ff" providerId="ADAL" clId="{B200D167-9D21-4918-A72E-47C90002EB5E}" dt="2023-07-31T15:38:41.669" v="7" actId="729"/>
        <pc:sldMkLst>
          <pc:docMk/>
          <pc:sldMk cId="2366732279" sldId="267"/>
        </pc:sldMkLst>
      </pc:sldChg>
      <pc:sldChg chg="mod ord modShow">
        <pc:chgData name="Pasca, Edoardo (STFC,RAL,SC)" userId="a9830d8a-4989-496e-a7ab-f8bfb0ff72ff" providerId="ADAL" clId="{B200D167-9D21-4918-A72E-47C90002EB5E}" dt="2023-07-31T15:38:41.669" v="7" actId="729"/>
        <pc:sldMkLst>
          <pc:docMk/>
          <pc:sldMk cId="2733684000" sldId="268"/>
        </pc:sldMkLst>
      </pc:sldChg>
      <pc:sldChg chg="modSp mod">
        <pc:chgData name="Pasca, Edoardo (STFC,RAL,SC)" userId="a9830d8a-4989-496e-a7ab-f8bfb0ff72ff" providerId="ADAL" clId="{B200D167-9D21-4918-A72E-47C90002EB5E}" dt="2023-07-31T15:37:08.418" v="0" actId="113"/>
        <pc:sldMkLst>
          <pc:docMk/>
          <pc:sldMk cId="1020012591" sldId="282"/>
        </pc:sldMkLst>
      </pc:sldChg>
      <pc:sldChg chg="ord">
        <pc:chgData name="Pasca, Edoardo (STFC,RAL,SC)" userId="a9830d8a-4989-496e-a7ab-f8bfb0ff72ff" providerId="ADAL" clId="{B200D167-9D21-4918-A72E-47C90002EB5E}" dt="2023-07-31T16:23:17.232" v="59"/>
        <pc:sldMkLst>
          <pc:docMk/>
          <pc:sldMk cId="4256785333" sldId="297"/>
        </pc:sldMkLst>
      </pc:sldChg>
      <pc:sldChg chg="modAnim">
        <pc:chgData name="Pasca, Edoardo (STFC,RAL,SC)" userId="a9830d8a-4989-496e-a7ab-f8bfb0ff72ff" providerId="ADAL" clId="{B200D167-9D21-4918-A72E-47C90002EB5E}" dt="2023-07-31T15:37:56.455" v="4"/>
        <pc:sldMkLst>
          <pc:docMk/>
          <pc:sldMk cId="82365995" sldId="331"/>
        </pc:sldMkLst>
      </pc:sldChg>
      <pc:sldChg chg="ord">
        <pc:chgData name="Pasca, Edoardo (STFC,RAL,SC)" userId="a9830d8a-4989-496e-a7ab-f8bfb0ff72ff" providerId="ADAL" clId="{B200D167-9D21-4918-A72E-47C90002EB5E}" dt="2023-07-31T16:23:31.437" v="62"/>
        <pc:sldMkLst>
          <pc:docMk/>
          <pc:sldMk cId="503408057" sldId="341"/>
        </pc:sldMkLst>
      </pc:sldChg>
      <pc:sldChg chg="modSp mod modAnim">
        <pc:chgData name="Pasca, Edoardo (STFC,RAL,SC)" userId="a9830d8a-4989-496e-a7ab-f8bfb0ff72ff" providerId="ADAL" clId="{B200D167-9D21-4918-A72E-47C90002EB5E}" dt="2023-07-31T15:44:02.482" v="48" actId="20577"/>
        <pc:sldMkLst>
          <pc:docMk/>
          <pc:sldMk cId="2018324796" sldId="776"/>
        </pc:sldMkLst>
      </pc:sldChg>
      <pc:sldChg chg="del">
        <pc:chgData name="Pasca, Edoardo (STFC,RAL,SC)" userId="a9830d8a-4989-496e-a7ab-f8bfb0ff72ff" providerId="ADAL" clId="{B200D167-9D21-4918-A72E-47C90002EB5E}" dt="2023-07-31T16:23:24.351" v="60" actId="2696"/>
        <pc:sldMkLst>
          <pc:docMk/>
          <pc:sldMk cId="421295435" sldId="778"/>
        </pc:sldMkLst>
      </pc:sldChg>
      <pc:sldChg chg="add ord">
        <pc:chgData name="Pasca, Edoardo (STFC,RAL,SC)" userId="a9830d8a-4989-496e-a7ab-f8bfb0ff72ff" providerId="ADAL" clId="{B200D167-9D21-4918-A72E-47C90002EB5E}" dt="2023-07-31T16:21:59.306" v="51"/>
        <pc:sldMkLst>
          <pc:docMk/>
          <pc:sldMk cId="2438080733" sldId="779"/>
        </pc:sldMkLst>
      </pc:sldChg>
      <pc:sldChg chg="modSp add mod ord">
        <pc:chgData name="Pasca, Edoardo (STFC,RAL,SC)" userId="a9830d8a-4989-496e-a7ab-f8bfb0ff72ff" providerId="ADAL" clId="{B200D167-9D21-4918-A72E-47C90002EB5E}" dt="2023-07-31T20:07:20.171" v="95" actId="20577"/>
        <pc:sldMkLst>
          <pc:docMk/>
          <pc:sldMk cId="2184881393" sldId="780"/>
        </pc:sldMkLst>
      </pc:sldChg>
      <pc:sldChg chg="addSp delSp modSp add mod ord">
        <pc:chgData name="Pasca, Edoardo (STFC,RAL,SC)" userId="a9830d8a-4989-496e-a7ab-f8bfb0ff72ff" providerId="ADAL" clId="{B200D167-9D21-4918-A72E-47C90002EB5E}" dt="2023-07-31T16:26:23.018" v="85" actId="113"/>
        <pc:sldMkLst>
          <pc:docMk/>
          <pc:sldMk cId="4107322322" sldId="781"/>
        </pc:sldMkLst>
      </pc:sldChg>
      <pc:sldChg chg="add ord">
        <pc:chgData name="Pasca, Edoardo (STFC,RAL,SC)" userId="a9830d8a-4989-496e-a7ab-f8bfb0ff72ff" providerId="ADAL" clId="{B200D167-9D21-4918-A72E-47C90002EB5E}" dt="2023-07-31T16:23:58.076" v="65"/>
        <pc:sldMkLst>
          <pc:docMk/>
          <pc:sldMk cId="3085505322" sldId="782"/>
        </pc:sldMkLst>
      </pc:sldChg>
      <pc:sldChg chg="add ord">
        <pc:chgData name="Pasca, Edoardo (STFC,RAL,SC)" userId="a9830d8a-4989-496e-a7ab-f8bfb0ff72ff" providerId="ADAL" clId="{B200D167-9D21-4918-A72E-47C90002EB5E}" dt="2023-07-31T16:24:05.126" v="68"/>
        <pc:sldMkLst>
          <pc:docMk/>
          <pc:sldMk cId="3189041065" sldId="783"/>
        </pc:sldMkLst>
      </pc:sldChg>
    </pc:docChg>
  </pc:docChgLst>
  <pc:docChgLst>
    <pc:chgData name="Pasca, Edoardo (STFC,RAL,SC)" userId="S::edoardo.pasca@stfc.ac.uk::a9830d8a-4989-496e-a7ab-f8bfb0ff72ff" providerId="AD" clId="Web-{342C43FC-CD85-BF57-29AC-857D07F89A2B}"/>
    <pc:docChg chg="modSld">
      <pc:chgData name="Pasca, Edoardo (STFC,RAL,SC)" userId="S::edoardo.pasca@stfc.ac.uk::a9830d8a-4989-496e-a7ab-f8bfb0ff72ff" providerId="AD" clId="Web-{342C43FC-CD85-BF57-29AC-857D07F89A2B}" dt="2023-06-28T13:16:46.100" v="11" actId="14100"/>
      <pc:docMkLst>
        <pc:docMk/>
      </pc:docMkLst>
      <pc:sldChg chg="addSp modSp">
        <pc:chgData name="Pasca, Edoardo (STFC,RAL,SC)" userId="S::edoardo.pasca@stfc.ac.uk::a9830d8a-4989-496e-a7ab-f8bfb0ff72ff" providerId="AD" clId="Web-{342C43FC-CD85-BF57-29AC-857D07F89A2B}" dt="2023-06-28T13:16:46.100" v="11" actId="14100"/>
        <pc:sldMkLst>
          <pc:docMk/>
          <pc:sldMk cId="450594668" sldId="275"/>
        </pc:sldMkLst>
      </pc:sldChg>
    </pc:docChg>
  </pc:docChgLst>
  <pc:docChgLst>
    <pc:chgData name="Pasca, Edoardo (STFC,RAL,SC)" userId="S::edoardo.pasca@stfc.ac.uk::a9830d8a-4989-496e-a7ab-f8bfb0ff72ff" providerId="AD" clId="Web-{F1FFAAD8-5DD0-A581-254B-0C5358C31CA1}"/>
    <pc:docChg chg="modSld">
      <pc:chgData name="Pasca, Edoardo (STFC,RAL,SC)" userId="S::edoardo.pasca@stfc.ac.uk::a9830d8a-4989-496e-a7ab-f8bfb0ff72ff" providerId="AD" clId="Web-{F1FFAAD8-5DD0-A581-254B-0C5358C31CA1}" dt="2024-04-30T14:59:45.750" v="85" actId="20577"/>
      <pc:docMkLst>
        <pc:docMk/>
      </pc:docMkLst>
      <pc:sldChg chg="modSp">
        <pc:chgData name="Pasca, Edoardo (STFC,RAL,SC)" userId="S::edoardo.pasca@stfc.ac.uk::a9830d8a-4989-496e-a7ab-f8bfb0ff72ff" providerId="AD" clId="Web-{F1FFAAD8-5DD0-A581-254B-0C5358C31CA1}" dt="2024-04-30T14:59:45.750" v="85" actId="20577"/>
        <pc:sldMkLst>
          <pc:docMk/>
          <pc:sldMk cId="1968784056" sldId="316"/>
        </pc:sldMkLst>
      </pc:sldChg>
    </pc:docChg>
  </pc:docChgLst>
  <pc:docChgLst>
    <pc:chgData name="Pasca, Edoardo (STFC,RAL,SC)" userId="S::edoardo.pasca@stfc.ac.uk::a9830d8a-4989-496e-a7ab-f8bfb0ff72ff" providerId="AD" clId="Web-{B3011533-71C0-5E4F-B7A6-92AB93FA3016}"/>
    <pc:docChg chg="addSld modSld sldOrd">
      <pc:chgData name="Pasca, Edoardo (STFC,RAL,SC)" userId="S::edoardo.pasca@stfc.ac.uk::a9830d8a-4989-496e-a7ab-f8bfb0ff72ff" providerId="AD" clId="Web-{B3011533-71C0-5E4F-B7A6-92AB93FA3016}" dt="2023-11-07T17:24:39.632" v="392"/>
      <pc:docMkLst>
        <pc:docMk/>
      </pc:docMkLst>
      <pc:sldChg chg="delSp modSp">
        <pc:chgData name="Pasca, Edoardo (STFC,RAL,SC)" userId="S::edoardo.pasca@stfc.ac.uk::a9830d8a-4989-496e-a7ab-f8bfb0ff72ff" providerId="AD" clId="Web-{B3011533-71C0-5E4F-B7A6-92AB93FA3016}" dt="2023-11-07T13:57:29.944" v="239" actId="20577"/>
        <pc:sldMkLst>
          <pc:docMk/>
          <pc:sldMk cId="1686614268" sldId="275"/>
        </pc:sldMkLst>
      </pc:sldChg>
      <pc:sldChg chg="ord">
        <pc:chgData name="Pasca, Edoardo (STFC,RAL,SC)" userId="S::edoardo.pasca@stfc.ac.uk::a9830d8a-4989-496e-a7ab-f8bfb0ff72ff" providerId="AD" clId="Web-{B3011533-71C0-5E4F-B7A6-92AB93FA3016}" dt="2023-11-07T10:51:20.057" v="0"/>
        <pc:sldMkLst>
          <pc:docMk/>
          <pc:sldMk cId="3178705323" sldId="787"/>
        </pc:sldMkLst>
      </pc:sldChg>
      <pc:sldChg chg="addSp delSp modSp add replId">
        <pc:chgData name="Pasca, Edoardo (STFC,RAL,SC)" userId="S::edoardo.pasca@stfc.ac.uk::a9830d8a-4989-496e-a7ab-f8bfb0ff72ff" providerId="AD" clId="Web-{B3011533-71C0-5E4F-B7A6-92AB93FA3016}" dt="2023-11-07T17:24:39.632" v="392"/>
        <pc:sldMkLst>
          <pc:docMk/>
          <pc:sldMk cId="3797541961" sldId="816"/>
        </pc:sldMkLst>
      </pc:sldChg>
    </pc:docChg>
  </pc:docChgLst>
  <pc:docChgLst>
    <pc:chgData name="Duff, Margaret (STFC,RAL,SC)" userId="839782f5-bb6f-4c22-b75b-c99f25aad36b" providerId="ADAL" clId="{EA50CB12-73E9-41FC-BD76-9B761EE59BE1}"/>
    <pc:docChg chg="custSel addSld delSld modSld sldOrd">
      <pc:chgData name="Duff, Margaret (STFC,RAL,SC)" userId="839782f5-bb6f-4c22-b75b-c99f25aad36b" providerId="ADAL" clId="{EA50CB12-73E9-41FC-BD76-9B761EE59BE1}" dt="2023-11-13T13:05:34.999" v="344"/>
      <pc:docMkLst>
        <pc:docMk/>
      </pc:docMkLst>
      <pc:sldChg chg="modSp mod">
        <pc:chgData name="Duff, Margaret (STFC,RAL,SC)" userId="839782f5-bb6f-4c22-b75b-c99f25aad36b" providerId="ADAL" clId="{EA50CB12-73E9-41FC-BD76-9B761EE59BE1}" dt="2023-11-06T16:15:58.905" v="122" actId="20577"/>
        <pc:sldMkLst>
          <pc:docMk/>
          <pc:sldMk cId="3257381173" sldId="256"/>
        </pc:sldMkLst>
      </pc:sldChg>
      <pc:sldChg chg="modSp mod">
        <pc:chgData name="Duff, Margaret (STFC,RAL,SC)" userId="839782f5-bb6f-4c22-b75b-c99f25aad36b" providerId="ADAL" clId="{EA50CB12-73E9-41FC-BD76-9B761EE59BE1}" dt="2023-11-06T16:17:57.988" v="131" actId="20577"/>
        <pc:sldMkLst>
          <pc:docMk/>
          <pc:sldMk cId="853836374" sldId="258"/>
        </pc:sldMkLst>
      </pc:sldChg>
      <pc:sldChg chg="mod modShow">
        <pc:chgData name="Duff, Margaret (STFC,RAL,SC)" userId="839782f5-bb6f-4c22-b75b-c99f25aad36b" providerId="ADAL" clId="{EA50CB12-73E9-41FC-BD76-9B761EE59BE1}" dt="2023-11-06T16:21:26.137" v="132" actId="729"/>
        <pc:sldMkLst>
          <pc:docMk/>
          <pc:sldMk cId="2569785579" sldId="266"/>
        </pc:sldMkLst>
      </pc:sldChg>
      <pc:sldChg chg="mod modShow">
        <pc:chgData name="Duff, Margaret (STFC,RAL,SC)" userId="839782f5-bb6f-4c22-b75b-c99f25aad36b" providerId="ADAL" clId="{EA50CB12-73E9-41FC-BD76-9B761EE59BE1}" dt="2023-11-06T16:50:43.457" v="233" actId="729"/>
        <pc:sldMkLst>
          <pc:docMk/>
          <pc:sldMk cId="0" sldId="269"/>
        </pc:sldMkLst>
      </pc:sldChg>
      <pc:sldChg chg="mod modShow">
        <pc:chgData name="Duff, Margaret (STFC,RAL,SC)" userId="839782f5-bb6f-4c22-b75b-c99f25aad36b" providerId="ADAL" clId="{EA50CB12-73E9-41FC-BD76-9B761EE59BE1}" dt="2023-11-06T16:21:32.196" v="133" actId="729"/>
        <pc:sldMkLst>
          <pc:docMk/>
          <pc:sldMk cId="2330549745" sldId="270"/>
        </pc:sldMkLst>
      </pc:sldChg>
      <pc:sldChg chg="modSp mod">
        <pc:chgData name="Duff, Margaret (STFC,RAL,SC)" userId="839782f5-bb6f-4c22-b75b-c99f25aad36b" providerId="ADAL" clId="{EA50CB12-73E9-41FC-BD76-9B761EE59BE1}" dt="2023-11-07T09:34:57.544" v="310" actId="13926"/>
        <pc:sldMkLst>
          <pc:docMk/>
          <pc:sldMk cId="1086322705" sldId="272"/>
        </pc:sldMkLst>
      </pc:sldChg>
      <pc:sldChg chg="delSp modSp del mod">
        <pc:chgData name="Duff, Margaret (STFC,RAL,SC)" userId="839782f5-bb6f-4c22-b75b-c99f25aad36b" providerId="ADAL" clId="{EA50CB12-73E9-41FC-BD76-9B761EE59BE1}" dt="2023-11-07T09:16:37.655" v="269" actId="2696"/>
        <pc:sldMkLst>
          <pc:docMk/>
          <pc:sldMk cId="450594668" sldId="275"/>
        </pc:sldMkLst>
      </pc:sldChg>
      <pc:sldChg chg="modSp add mod">
        <pc:chgData name="Duff, Margaret (STFC,RAL,SC)" userId="839782f5-bb6f-4c22-b75b-c99f25aad36b" providerId="ADAL" clId="{EA50CB12-73E9-41FC-BD76-9B761EE59BE1}" dt="2023-11-07T09:35:35.127" v="331" actId="13926"/>
        <pc:sldMkLst>
          <pc:docMk/>
          <pc:sldMk cId="1686614268" sldId="275"/>
        </pc:sldMkLst>
      </pc:sldChg>
      <pc:sldChg chg="mod modShow">
        <pc:chgData name="Duff, Margaret (STFC,RAL,SC)" userId="839782f5-bb6f-4c22-b75b-c99f25aad36b" providerId="ADAL" clId="{EA50CB12-73E9-41FC-BD76-9B761EE59BE1}" dt="2023-11-06T16:21:36.014" v="134" actId="729"/>
        <pc:sldMkLst>
          <pc:docMk/>
          <pc:sldMk cId="861739645" sldId="276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979025350" sldId="296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512998721" sldId="296"/>
        </pc:sldMkLst>
      </pc:sldChg>
      <pc:sldChg chg="modSp mod">
        <pc:chgData name="Duff, Margaret (STFC,RAL,SC)" userId="839782f5-bb6f-4c22-b75b-c99f25aad36b" providerId="ADAL" clId="{EA50CB12-73E9-41FC-BD76-9B761EE59BE1}" dt="2023-11-07T09:34:42.010" v="308"/>
        <pc:sldMkLst>
          <pc:docMk/>
          <pc:sldMk cId="4256785333" sldId="297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1558097637" sldId="298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275868150" sldId="298"/>
        </pc:sldMkLst>
      </pc:sldChg>
      <pc:sldChg chg="del">
        <pc:chgData name="Duff, Margaret (STFC,RAL,SC)" userId="839782f5-bb6f-4c22-b75b-c99f25aad36b" providerId="ADAL" clId="{EA50CB12-73E9-41FC-BD76-9B761EE59BE1}" dt="2023-11-06T16:47:45.709" v="227" actId="47"/>
        <pc:sldMkLst>
          <pc:docMk/>
          <pc:sldMk cId="1601543669" sldId="306"/>
        </pc:sldMkLst>
      </pc:sldChg>
      <pc:sldChg chg="mod modShow">
        <pc:chgData name="Duff, Margaret (STFC,RAL,SC)" userId="839782f5-bb6f-4c22-b75b-c99f25aad36b" providerId="ADAL" clId="{EA50CB12-73E9-41FC-BD76-9B761EE59BE1}" dt="2023-11-06T16:50:30.406" v="231" actId="729"/>
        <pc:sldMkLst>
          <pc:docMk/>
          <pc:sldMk cId="4075561731" sldId="307"/>
        </pc:sldMkLst>
      </pc:sldChg>
      <pc:sldChg chg="modSp add mod">
        <pc:chgData name="Duff, Margaret (STFC,RAL,SC)" userId="839782f5-bb6f-4c22-b75b-c99f25aad36b" providerId="ADAL" clId="{EA50CB12-73E9-41FC-BD76-9B761EE59BE1}" dt="2023-11-07T09:35:14.184" v="328" actId="13926"/>
        <pc:sldMkLst>
          <pc:docMk/>
          <pc:sldMk cId="529393112" sldId="312"/>
        </pc:sldMkLst>
      </pc:sldChg>
      <pc:sldChg chg="del">
        <pc:chgData name="Duff, Margaret (STFC,RAL,SC)" userId="839782f5-bb6f-4c22-b75b-c99f25aad36b" providerId="ADAL" clId="{EA50CB12-73E9-41FC-BD76-9B761EE59BE1}" dt="2023-11-07T09:21:38.785" v="301" actId="47"/>
        <pc:sldMkLst>
          <pc:docMk/>
          <pc:sldMk cId="10694263" sldId="318"/>
        </pc:sldMkLst>
      </pc:sldChg>
      <pc:sldChg chg="mod modShow">
        <pc:chgData name="Duff, Margaret (STFC,RAL,SC)" userId="839782f5-bb6f-4c22-b75b-c99f25aad36b" providerId="ADAL" clId="{EA50CB12-73E9-41FC-BD76-9B761EE59BE1}" dt="2023-11-06T16:47:19.978" v="220" actId="729"/>
        <pc:sldMkLst>
          <pc:docMk/>
          <pc:sldMk cId="709698134" sldId="321"/>
        </pc:sldMkLst>
      </pc:sldChg>
      <pc:sldChg chg="del">
        <pc:chgData name="Duff, Margaret (STFC,RAL,SC)" userId="839782f5-bb6f-4c22-b75b-c99f25aad36b" providerId="ADAL" clId="{EA50CB12-73E9-41FC-BD76-9B761EE59BE1}" dt="2023-11-07T09:26:29.919" v="303" actId="47"/>
        <pc:sldMkLst>
          <pc:docMk/>
          <pc:sldMk cId="2864403351" sldId="328"/>
        </pc:sldMkLst>
      </pc:sldChg>
      <pc:sldChg chg="modSp mod">
        <pc:chgData name="Duff, Margaret (STFC,RAL,SC)" userId="839782f5-bb6f-4c22-b75b-c99f25aad36b" providerId="ADAL" clId="{EA50CB12-73E9-41FC-BD76-9B761EE59BE1}" dt="2023-11-07T09:35:18.575" v="329" actId="13926"/>
        <pc:sldMkLst>
          <pc:docMk/>
          <pc:sldMk cId="3643589911" sldId="332"/>
        </pc:sldMkLst>
      </pc:sldChg>
      <pc:sldChg chg="addSp delSp modSp mod delAnim">
        <pc:chgData name="Duff, Margaret (STFC,RAL,SC)" userId="839782f5-bb6f-4c22-b75b-c99f25aad36b" providerId="ADAL" clId="{EA50CB12-73E9-41FC-BD76-9B761EE59BE1}" dt="2023-11-13T12:56:00.126" v="336" actId="208"/>
        <pc:sldMkLst>
          <pc:docMk/>
          <pc:sldMk cId="3048102348" sldId="338"/>
        </pc:sldMkLst>
      </pc:sldChg>
      <pc:sldChg chg="mod modShow">
        <pc:chgData name="Duff, Margaret (STFC,RAL,SC)" userId="839782f5-bb6f-4c22-b75b-c99f25aad36b" providerId="ADAL" clId="{EA50CB12-73E9-41FC-BD76-9B761EE59BE1}" dt="2023-11-06T16:46:29.848" v="218" actId="729"/>
        <pc:sldMkLst>
          <pc:docMk/>
          <pc:sldMk cId="503408057" sldId="341"/>
        </pc:sldMkLst>
      </pc:sldChg>
      <pc:sldChg chg="mod modShow">
        <pc:chgData name="Duff, Margaret (STFC,RAL,SC)" userId="839782f5-bb6f-4c22-b75b-c99f25aad36b" providerId="ADAL" clId="{EA50CB12-73E9-41FC-BD76-9B761EE59BE1}" dt="2023-11-06T16:51:42.886" v="238" actId="729"/>
        <pc:sldMkLst>
          <pc:docMk/>
          <pc:sldMk cId="1876929625" sldId="342"/>
        </pc:sldMkLst>
      </pc:sldChg>
      <pc:sldChg chg="modSp">
        <pc:chgData name="Duff, Margaret (STFC,RAL,SC)" userId="839782f5-bb6f-4c22-b75b-c99f25aad36b" providerId="ADAL" clId="{EA50CB12-73E9-41FC-BD76-9B761EE59BE1}" dt="2023-11-07T09:34:42.010" v="308"/>
        <pc:sldMkLst>
          <pc:docMk/>
          <pc:sldMk cId="2806221271" sldId="343"/>
        </pc:sldMkLst>
      </pc:sldChg>
      <pc:sldChg chg="mod modShow">
        <pc:chgData name="Duff, Margaret (STFC,RAL,SC)" userId="839782f5-bb6f-4c22-b75b-c99f25aad36b" providerId="ADAL" clId="{EA50CB12-73E9-41FC-BD76-9B761EE59BE1}" dt="2023-11-06T16:46:26.760" v="217" actId="729"/>
        <pc:sldMkLst>
          <pc:docMk/>
          <pc:sldMk cId="1748270625" sldId="344"/>
        </pc:sldMkLst>
      </pc:sldChg>
      <pc:sldChg chg="mod modShow">
        <pc:chgData name="Duff, Margaret (STFC,RAL,SC)" userId="839782f5-bb6f-4c22-b75b-c99f25aad36b" providerId="ADAL" clId="{EA50CB12-73E9-41FC-BD76-9B761EE59BE1}" dt="2023-11-06T16:51:50.529" v="239" actId="729"/>
        <pc:sldMkLst>
          <pc:docMk/>
          <pc:sldMk cId="4003111856" sldId="346"/>
        </pc:sldMkLst>
      </pc:sldChg>
      <pc:sldChg chg="mod modShow">
        <pc:chgData name="Duff, Margaret (STFC,RAL,SC)" userId="839782f5-bb6f-4c22-b75b-c99f25aad36b" providerId="ADAL" clId="{EA50CB12-73E9-41FC-BD76-9B761EE59BE1}" dt="2023-11-06T16:51:58.745" v="240" actId="729"/>
        <pc:sldMkLst>
          <pc:docMk/>
          <pc:sldMk cId="1175415" sldId="348"/>
        </pc:sldMkLst>
      </pc:sldChg>
      <pc:sldChg chg="mod ord modShow">
        <pc:chgData name="Duff, Margaret (STFC,RAL,SC)" userId="839782f5-bb6f-4c22-b75b-c99f25aad36b" providerId="ADAL" clId="{EA50CB12-73E9-41FC-BD76-9B761EE59BE1}" dt="2023-11-06T16:51:29.257" v="236" actId="729"/>
        <pc:sldMkLst>
          <pc:docMk/>
          <pc:sldMk cId="92829161" sldId="350"/>
        </pc:sldMkLst>
      </pc:sldChg>
      <pc:sldChg chg="del">
        <pc:chgData name="Duff, Margaret (STFC,RAL,SC)" userId="839782f5-bb6f-4c22-b75b-c99f25aad36b" providerId="ADAL" clId="{EA50CB12-73E9-41FC-BD76-9B761EE59BE1}" dt="2023-11-06T16:47:11.477" v="219" actId="47"/>
        <pc:sldMkLst>
          <pc:docMk/>
          <pc:sldMk cId="4144806008" sldId="354"/>
        </pc:sldMkLst>
      </pc:sldChg>
      <pc:sldChg chg="del">
        <pc:chgData name="Duff, Margaret (STFC,RAL,SC)" userId="839782f5-bb6f-4c22-b75b-c99f25aad36b" providerId="ADAL" clId="{EA50CB12-73E9-41FC-BD76-9B761EE59BE1}" dt="2023-11-06T16:47:44.314" v="225" actId="47"/>
        <pc:sldMkLst>
          <pc:docMk/>
          <pc:sldMk cId="2501653768" sldId="355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114374083" sldId="357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3169530331" sldId="357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1784964088" sldId="358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4197616480" sldId="358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1134559359" sldId="389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922712333" sldId="389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484270731" sldId="750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488074041" sldId="750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923306174" sldId="766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1774142904" sldId="766"/>
        </pc:sldMkLst>
      </pc:sldChg>
      <pc:sldChg chg="del">
        <pc:chgData name="Duff, Margaret (STFC,RAL,SC)" userId="839782f5-bb6f-4c22-b75b-c99f25aad36b" providerId="ADAL" clId="{EA50CB12-73E9-41FC-BD76-9B761EE59BE1}" dt="2023-11-06T16:47:44.749" v="226" actId="47"/>
        <pc:sldMkLst>
          <pc:docMk/>
          <pc:sldMk cId="2613393635" sldId="767"/>
        </pc:sldMkLst>
      </pc:sldChg>
      <pc:sldChg chg="del">
        <pc:chgData name="Duff, Margaret (STFC,RAL,SC)" userId="839782f5-bb6f-4c22-b75b-c99f25aad36b" providerId="ADAL" clId="{EA50CB12-73E9-41FC-BD76-9B761EE59BE1}" dt="2023-11-06T16:47:25.669" v="221" actId="2696"/>
        <pc:sldMkLst>
          <pc:docMk/>
          <pc:sldMk cId="2602635714" sldId="770"/>
        </pc:sldMkLst>
      </pc:sldChg>
      <pc:sldChg chg="add">
        <pc:chgData name="Duff, Margaret (STFC,RAL,SC)" userId="839782f5-bb6f-4c22-b75b-c99f25aad36b" providerId="ADAL" clId="{EA50CB12-73E9-41FC-BD76-9B761EE59BE1}" dt="2023-11-06T16:47:34.115" v="223"/>
        <pc:sldMkLst>
          <pc:docMk/>
          <pc:sldMk cId="3532649780" sldId="770"/>
        </pc:sldMkLst>
      </pc:sldChg>
      <pc:sldChg chg="del">
        <pc:chgData name="Duff, Margaret (STFC,RAL,SC)" userId="839782f5-bb6f-4c22-b75b-c99f25aad36b" providerId="ADAL" clId="{EA50CB12-73E9-41FC-BD76-9B761EE59BE1}" dt="2023-11-06T16:47:25.669" v="221" actId="2696"/>
        <pc:sldMkLst>
          <pc:docMk/>
          <pc:sldMk cId="1307894498" sldId="771"/>
        </pc:sldMkLst>
      </pc:sldChg>
      <pc:sldChg chg="modSp add">
        <pc:chgData name="Duff, Margaret (STFC,RAL,SC)" userId="839782f5-bb6f-4c22-b75b-c99f25aad36b" providerId="ADAL" clId="{EA50CB12-73E9-41FC-BD76-9B761EE59BE1}" dt="2023-11-07T09:34:42.010" v="308"/>
        <pc:sldMkLst>
          <pc:docMk/>
          <pc:sldMk cId="2084855242" sldId="771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2391456344" sldId="774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620618278" sldId="774"/>
        </pc:sldMkLst>
      </pc:sldChg>
      <pc:sldChg chg="modSp mod">
        <pc:chgData name="Duff, Margaret (STFC,RAL,SC)" userId="839782f5-bb6f-4c22-b75b-c99f25aad36b" providerId="ADAL" clId="{EA50CB12-73E9-41FC-BD76-9B761EE59BE1}" dt="2023-11-07T09:34:47.624" v="309" actId="13926"/>
        <pc:sldMkLst>
          <pc:docMk/>
          <pc:sldMk cId="3824461180" sldId="777"/>
        </pc:sldMkLst>
      </pc:sldChg>
      <pc:sldChg chg="del mod modShow">
        <pc:chgData name="Duff, Margaret (STFC,RAL,SC)" userId="839782f5-bb6f-4c22-b75b-c99f25aad36b" providerId="ADAL" clId="{EA50CB12-73E9-41FC-BD76-9B761EE59BE1}" dt="2023-11-06T16:45:42.268" v="209" actId="47"/>
        <pc:sldMkLst>
          <pc:docMk/>
          <pc:sldMk cId="2438080733" sldId="779"/>
        </pc:sldMkLst>
      </pc:sldChg>
      <pc:sldChg chg="modSp mod modShow">
        <pc:chgData name="Duff, Margaret (STFC,RAL,SC)" userId="839782f5-bb6f-4c22-b75b-c99f25aad36b" providerId="ADAL" clId="{EA50CB12-73E9-41FC-BD76-9B761EE59BE1}" dt="2023-11-07T09:35:25.894" v="330" actId="13926"/>
        <pc:sldMkLst>
          <pc:docMk/>
          <pc:sldMk cId="4107322322" sldId="781"/>
        </pc:sldMkLst>
      </pc:sldChg>
      <pc:sldChg chg="mod modShow">
        <pc:chgData name="Duff, Margaret (STFC,RAL,SC)" userId="839782f5-bb6f-4c22-b75b-c99f25aad36b" providerId="ADAL" clId="{EA50CB12-73E9-41FC-BD76-9B761EE59BE1}" dt="2023-11-06T16:46:09.487" v="215" actId="729"/>
        <pc:sldMkLst>
          <pc:docMk/>
          <pc:sldMk cId="3085505322" sldId="782"/>
        </pc:sldMkLst>
      </pc:sldChg>
      <pc:sldChg chg="del">
        <pc:chgData name="Duff, Margaret (STFC,RAL,SC)" userId="839782f5-bb6f-4c22-b75b-c99f25aad36b" providerId="ADAL" clId="{EA50CB12-73E9-41FC-BD76-9B761EE59BE1}" dt="2023-11-06T16:51:30.803" v="237" actId="47"/>
        <pc:sldMkLst>
          <pc:docMk/>
          <pc:sldMk cId="3189041065" sldId="783"/>
        </pc:sldMkLst>
      </pc:sldChg>
      <pc:sldChg chg="del">
        <pc:chgData name="Duff, Margaret (STFC,RAL,SC)" userId="839782f5-bb6f-4c22-b75b-c99f25aad36b" providerId="ADAL" clId="{EA50CB12-73E9-41FC-BD76-9B761EE59BE1}" dt="2023-11-06T16:52:55.291" v="268" actId="47"/>
        <pc:sldMkLst>
          <pc:docMk/>
          <pc:sldMk cId="3411690278" sldId="784"/>
        </pc:sldMkLst>
      </pc:sldChg>
      <pc:sldChg chg="del">
        <pc:chgData name="Duff, Margaret (STFC,RAL,SC)" userId="839782f5-bb6f-4c22-b75b-c99f25aad36b" providerId="ADAL" clId="{EA50CB12-73E9-41FC-BD76-9B761EE59BE1}" dt="2023-11-06T16:52:54.692" v="267" actId="47"/>
        <pc:sldMkLst>
          <pc:docMk/>
          <pc:sldMk cId="3623952484" sldId="785"/>
        </pc:sldMkLst>
      </pc:sldChg>
      <pc:sldChg chg="del">
        <pc:chgData name="Duff, Margaret (STFC,RAL,SC)" userId="839782f5-bb6f-4c22-b75b-c99f25aad36b" providerId="ADAL" clId="{EA50CB12-73E9-41FC-BD76-9B761EE59BE1}" dt="2023-11-06T16:45:49.566" v="213" actId="47"/>
        <pc:sldMkLst>
          <pc:docMk/>
          <pc:sldMk cId="3252777350" sldId="786"/>
        </pc:sldMkLst>
      </pc:sldChg>
      <pc:sldChg chg="addSp delSp modSp new mod">
        <pc:chgData name="Duff, Margaret (STFC,RAL,SC)" userId="839782f5-bb6f-4c22-b75b-c99f25aad36b" providerId="ADAL" clId="{EA50CB12-73E9-41FC-BD76-9B761EE59BE1}" dt="2023-11-13T13:05:34.999" v="344"/>
        <pc:sldMkLst>
          <pc:docMk/>
          <pc:sldMk cId="3178705323" sldId="787"/>
        </pc:sldMkLst>
      </pc:sldChg>
      <pc:sldChg chg="new del">
        <pc:chgData name="Duff, Margaret (STFC,RAL,SC)" userId="839782f5-bb6f-4c22-b75b-c99f25aad36b" providerId="ADAL" clId="{EA50CB12-73E9-41FC-BD76-9B761EE59BE1}" dt="2023-11-06T16:45:13.491" v="206" actId="47"/>
        <pc:sldMkLst>
          <pc:docMk/>
          <pc:sldMk cId="3074615786" sldId="788"/>
        </pc:sldMkLst>
      </pc:sldChg>
      <pc:sldChg chg="new del">
        <pc:chgData name="Duff, Margaret (STFC,RAL,SC)" userId="839782f5-bb6f-4c22-b75b-c99f25aad36b" providerId="ADAL" clId="{EA50CB12-73E9-41FC-BD76-9B761EE59BE1}" dt="2023-11-06T16:45:10.092" v="205" actId="47"/>
        <pc:sldMkLst>
          <pc:docMk/>
          <pc:sldMk cId="3981694156" sldId="789"/>
        </pc:sldMkLst>
      </pc:sldChg>
      <pc:sldChg chg="add">
        <pc:chgData name="Duff, Margaret (STFC,RAL,SC)" userId="839782f5-bb6f-4c22-b75b-c99f25aad36b" providerId="ADAL" clId="{EA50CB12-73E9-41FC-BD76-9B761EE59BE1}" dt="2023-11-06T16:45:08.175" v="204"/>
        <pc:sldMkLst>
          <pc:docMk/>
          <pc:sldMk cId="691054462" sldId="790"/>
        </pc:sldMkLst>
      </pc:sldChg>
      <pc:sldChg chg="modSp add mod ord">
        <pc:chgData name="Duff, Margaret (STFC,RAL,SC)" userId="839782f5-bb6f-4c22-b75b-c99f25aad36b" providerId="ADAL" clId="{EA50CB12-73E9-41FC-BD76-9B761EE59BE1}" dt="2023-11-07T09:21:04.332" v="299" actId="207"/>
        <pc:sldMkLst>
          <pc:docMk/>
          <pc:sldMk cId="1135626571" sldId="791"/>
        </pc:sldMkLst>
      </pc:sldChg>
      <pc:sldChg chg="modSp add mod">
        <pc:chgData name="Duff, Margaret (STFC,RAL,SC)" userId="839782f5-bb6f-4c22-b75b-c99f25aad36b" providerId="ADAL" clId="{EA50CB12-73E9-41FC-BD76-9B761EE59BE1}" dt="2023-11-07T09:21:19.536" v="300" actId="207"/>
        <pc:sldMkLst>
          <pc:docMk/>
          <pc:sldMk cId="2425224505" sldId="792"/>
        </pc:sldMkLst>
      </pc:sldChg>
      <pc:sldChg chg="new del">
        <pc:chgData name="Duff, Margaret (STFC,RAL,SC)" userId="839782f5-bb6f-4c22-b75b-c99f25aad36b" providerId="ADAL" clId="{EA50CB12-73E9-41FC-BD76-9B761EE59BE1}" dt="2023-11-06T16:47:36.549" v="224" actId="47"/>
        <pc:sldMkLst>
          <pc:docMk/>
          <pc:sldMk cId="4289831324" sldId="792"/>
        </pc:sldMkLst>
      </pc:sldChg>
      <pc:sldChg chg="addSp delSp modSp new mod">
        <pc:chgData name="Duff, Margaret (STFC,RAL,SC)" userId="839782f5-bb6f-4c22-b75b-c99f25aad36b" providerId="ADAL" clId="{EA50CB12-73E9-41FC-BD76-9B761EE59BE1}" dt="2023-11-13T13:05:21.814" v="342" actId="1076"/>
        <pc:sldMkLst>
          <pc:docMk/>
          <pc:sldMk cId="3538895848" sldId="793"/>
        </pc:sldMkLst>
      </pc:sldChg>
      <pc:sldChg chg="modSp add mod ord">
        <pc:chgData name="Duff, Margaret (STFC,RAL,SC)" userId="839782f5-bb6f-4c22-b75b-c99f25aad36b" providerId="ADAL" clId="{EA50CB12-73E9-41FC-BD76-9B761EE59BE1}" dt="2023-11-07T09:20:55.455" v="298" actId="207"/>
        <pc:sldMkLst>
          <pc:docMk/>
          <pc:sldMk cId="1835200906" sldId="794"/>
        </pc:sldMkLst>
      </pc:sldChg>
      <pc:sldChg chg="add ord">
        <pc:chgData name="Duff, Margaret (STFC,RAL,SC)" userId="839782f5-bb6f-4c22-b75b-c99f25aad36b" providerId="ADAL" clId="{EA50CB12-73E9-41FC-BD76-9B761EE59BE1}" dt="2023-11-07T09:26:46.174" v="306"/>
        <pc:sldMkLst>
          <pc:docMk/>
          <pc:sldMk cId="1964044480" sldId="795"/>
        </pc:sldMkLst>
      </pc:sldChg>
      <pc:sldChg chg="add">
        <pc:chgData name="Duff, Margaret (STFC,RAL,SC)" userId="839782f5-bb6f-4c22-b75b-c99f25aad36b" providerId="ADAL" clId="{EA50CB12-73E9-41FC-BD76-9B761EE59BE1}" dt="2023-11-07T09:26:56.197" v="307"/>
        <pc:sldMkLst>
          <pc:docMk/>
          <pc:sldMk cId="748744247" sldId="796"/>
        </pc:sldMkLst>
      </pc:sldChg>
    </pc:docChg>
  </pc:docChgLst>
  <pc:docChgLst>
    <pc:chgData name="Duff, Margaret (STFC,RAL,SC)" userId="S::margaret.duff@stfc.ac.uk::839782f5-bb6f-4c22-b75b-c99f25aad36b" providerId="AD" clId="Web-{12735D5D-3DCA-2999-C43B-5F48461E49AE}"/>
    <pc:docChg chg="addSld delSld modSld sldOrd">
      <pc:chgData name="Duff, Margaret (STFC,RAL,SC)" userId="S::margaret.duff@stfc.ac.uk::839782f5-bb6f-4c22-b75b-c99f25aad36b" providerId="AD" clId="Web-{12735D5D-3DCA-2999-C43B-5F48461E49AE}" dt="2024-10-21T10:40:29.779" v="497" actId="20577"/>
      <pc:docMkLst>
        <pc:docMk/>
      </pc:docMkLst>
      <pc:sldChg chg="modSp">
        <pc:chgData name="Duff, Margaret (STFC,RAL,SC)" userId="S::margaret.duff@stfc.ac.uk::839782f5-bb6f-4c22-b75b-c99f25aad36b" providerId="AD" clId="Web-{12735D5D-3DCA-2999-C43B-5F48461E49AE}" dt="2024-10-21T10:40:29.779" v="497" actId="20577"/>
        <pc:sldMkLst>
          <pc:docMk/>
          <pc:sldMk cId="853836374" sldId="258"/>
        </pc:sldMkLst>
        <pc:spChg chg="mod">
          <ac:chgData name="Duff, Margaret (STFC,RAL,SC)" userId="S::margaret.duff@stfc.ac.uk::839782f5-bb6f-4c22-b75b-c99f25aad36b" providerId="AD" clId="Web-{12735D5D-3DCA-2999-C43B-5F48461E49AE}" dt="2024-10-21T10:40:29.779" v="497" actId="20577"/>
          <ac:spMkLst>
            <pc:docMk/>
            <pc:sldMk cId="853836374" sldId="258"/>
            <ac:spMk id="3" creationId="{45C5E11F-C3BA-51FB-2E5B-669BA25FAE5D}"/>
          </ac:spMkLst>
        </pc:spChg>
      </pc:sldChg>
      <pc:sldChg chg="del">
        <pc:chgData name="Duff, Margaret (STFC,RAL,SC)" userId="S::margaret.duff@stfc.ac.uk::839782f5-bb6f-4c22-b75b-c99f25aad36b" providerId="AD" clId="Web-{12735D5D-3DCA-2999-C43B-5F48461E49AE}" dt="2024-10-21T09:28:00.209" v="229"/>
        <pc:sldMkLst>
          <pc:docMk/>
          <pc:sldMk cId="2866088289" sldId="25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00.193" v="227"/>
        <pc:sldMkLst>
          <pc:docMk/>
          <pc:sldMk cId="299926614" sldId="26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00.193" v="226"/>
        <pc:sldMkLst>
          <pc:docMk/>
          <pc:sldMk cId="1202922125" sldId="26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00.193" v="225"/>
        <pc:sldMkLst>
          <pc:docMk/>
          <pc:sldMk cId="2388552133" sldId="263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00.177" v="224"/>
        <pc:sldMkLst>
          <pc:docMk/>
          <pc:sldMk cId="1896057714" sldId="264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7:53.677" v="222"/>
        <pc:sldMkLst>
          <pc:docMk/>
          <pc:sldMk cId="3273834486" sldId="265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28" v="301"/>
        <pc:sldMkLst>
          <pc:docMk/>
          <pc:sldMk cId="0" sldId="26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19.288" v="234"/>
        <pc:sldMkLst>
          <pc:docMk/>
          <pc:sldMk cId="1086322705" sldId="27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19.272" v="233"/>
        <pc:sldMkLst>
          <pc:docMk/>
          <pc:sldMk cId="2355179809" sldId="273"/>
        </pc:sldMkLst>
      </pc:sldChg>
      <pc:sldChg chg="ord">
        <pc:chgData name="Duff, Margaret (STFC,RAL,SC)" userId="S::margaret.duff@stfc.ac.uk::839782f5-bb6f-4c22-b75b-c99f25aad36b" providerId="AD" clId="Web-{12735D5D-3DCA-2999-C43B-5F48461E49AE}" dt="2024-10-21T09:52:04.067" v="314"/>
        <pc:sldMkLst>
          <pc:docMk/>
          <pc:sldMk cId="4256785333" sldId="297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950" v="297"/>
        <pc:sldMkLst>
          <pc:docMk/>
          <pc:sldMk cId="4007636007" sldId="299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966" v="298"/>
        <pc:sldMkLst>
          <pc:docMk/>
          <pc:sldMk cId="2814682904" sldId="300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981" v="299"/>
        <pc:sldMkLst>
          <pc:docMk/>
          <pc:sldMk cId="3901214849" sldId="301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44" v="302"/>
        <pc:sldMkLst>
          <pc:docMk/>
          <pc:sldMk cId="1040373941" sldId="302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13" v="300"/>
        <pc:sldMkLst>
          <pc:docMk/>
          <pc:sldMk cId="4075561731" sldId="307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19.272" v="232"/>
        <pc:sldMkLst>
          <pc:docMk/>
          <pc:sldMk cId="529393112" sldId="31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98" v="255"/>
        <pc:sldMkLst>
          <pc:docMk/>
          <pc:sldMk cId="1043529986" sldId="31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34.351" v="245"/>
        <pc:sldMkLst>
          <pc:docMk/>
          <pc:sldMk cId="3643589911" sldId="332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372" v="288"/>
        <pc:sldMkLst>
          <pc:docMk/>
          <pc:sldMk cId="503408057" sldId="341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372" v="287"/>
        <pc:sldMkLst>
          <pc:docMk/>
          <pc:sldMk cId="1748270625" sldId="344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434" v="289"/>
        <pc:sldMkLst>
          <pc:docMk/>
          <pc:sldMk cId="92829161" sldId="35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7:53.677" v="223"/>
        <pc:sldMkLst>
          <pc:docMk/>
          <pc:sldMk cId="2218632158" sldId="77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45:58.542" v="266"/>
        <pc:sldMkLst>
          <pc:docMk/>
          <pc:sldMk cId="4107322322" sldId="781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11.225" v="230"/>
        <pc:sldMkLst>
          <pc:docMk/>
          <pc:sldMk cId="691054462" sldId="790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161" v="322"/>
        <pc:sldMkLst>
          <pc:docMk/>
          <pc:sldMk cId="758951456" sldId="798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145" v="321"/>
        <pc:sldMkLst>
          <pc:docMk/>
          <pc:sldMk cId="1135023031" sldId="799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130" v="320"/>
        <pc:sldMkLst>
          <pc:docMk/>
          <pc:sldMk cId="566869210" sldId="800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099" v="319"/>
        <pc:sldMkLst>
          <pc:docMk/>
          <pc:sldMk cId="3024893512" sldId="801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083" v="318"/>
        <pc:sldMkLst>
          <pc:docMk/>
          <pc:sldMk cId="2760726730" sldId="802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067" v="317"/>
        <pc:sldMkLst>
          <pc:docMk/>
          <pc:sldMk cId="3509389074" sldId="803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052" v="316"/>
        <pc:sldMkLst>
          <pc:docMk/>
          <pc:sldMk cId="3415041037" sldId="804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52:26.036" v="315"/>
        <pc:sldMkLst>
          <pc:docMk/>
          <pc:sldMk cId="599557387" sldId="805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00.209" v="228"/>
        <pc:sldMkLst>
          <pc:docMk/>
          <pc:sldMk cId="1534852954" sldId="807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91" v="305"/>
        <pc:sldMkLst>
          <pc:docMk/>
          <pc:sldMk cId="969883739" sldId="81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12:27.239" v="0"/>
        <pc:sldMkLst>
          <pc:docMk/>
          <pc:sldMk cId="1972696048" sldId="819"/>
        </pc:sldMkLst>
      </pc:sldChg>
      <pc:sldChg chg="modSp">
        <pc:chgData name="Duff, Margaret (STFC,RAL,SC)" userId="S::margaret.duff@stfc.ac.uk::839782f5-bb6f-4c22-b75b-c99f25aad36b" providerId="AD" clId="Web-{12735D5D-3DCA-2999-C43B-5F48461E49AE}" dt="2024-10-21T09:13:15.318" v="10" actId="20577"/>
        <pc:sldMkLst>
          <pc:docMk/>
          <pc:sldMk cId="1319111355" sldId="820"/>
        </pc:sldMkLst>
        <pc:spChg chg="mod">
          <ac:chgData name="Duff, Margaret (STFC,RAL,SC)" userId="S::margaret.duff@stfc.ac.uk::839782f5-bb6f-4c22-b75b-c99f25aad36b" providerId="AD" clId="Web-{12735D5D-3DCA-2999-C43B-5F48461E49AE}" dt="2024-10-21T09:13:15.318" v="10" actId="20577"/>
          <ac:spMkLst>
            <pc:docMk/>
            <pc:sldMk cId="1319111355" sldId="820"/>
            <ac:spMk id="6" creationId="{7D9A0BED-FA88-37D9-80CF-C5E4223D7A03}"/>
          </ac:spMkLst>
        </pc:spChg>
      </pc:sldChg>
      <pc:sldChg chg="del">
        <pc:chgData name="Duff, Margaret (STFC,RAL,SC)" userId="S::margaret.duff@stfc.ac.uk::839782f5-bb6f-4c22-b75b-c99f25aad36b" providerId="AD" clId="Web-{12735D5D-3DCA-2999-C43B-5F48461E49AE}" dt="2024-10-21T09:28:11.225" v="231"/>
        <pc:sldMkLst>
          <pc:docMk/>
          <pc:sldMk cId="2031241159" sldId="82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414" v="257"/>
        <pc:sldMkLst>
          <pc:docMk/>
          <pc:sldMk cId="4081412528" sldId="823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98" v="254"/>
        <pc:sldMkLst>
          <pc:docMk/>
          <pc:sldMk cId="172259716" sldId="82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52" v="264"/>
        <pc:sldMkLst>
          <pc:docMk/>
          <pc:sldMk cId="2150933945" sldId="83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52" v="263"/>
        <pc:sldMkLst>
          <pc:docMk/>
          <pc:sldMk cId="47537199" sldId="831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52" v="261"/>
        <pc:sldMkLst>
          <pc:docMk/>
          <pc:sldMk cId="4277827781" sldId="834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67" v="248"/>
        <pc:sldMkLst>
          <pc:docMk/>
          <pc:sldMk cId="1457915765" sldId="839"/>
        </pc:sldMkLst>
      </pc:sldChg>
      <pc:sldChg chg="mod modShow">
        <pc:chgData name="Duff, Margaret (STFC,RAL,SC)" userId="S::margaret.duff@stfc.ac.uk::839782f5-bb6f-4c22-b75b-c99f25aad36b" providerId="AD" clId="Web-{12735D5D-3DCA-2999-C43B-5F48461E49AE}" dt="2024-10-21T09:22:56.245" v="17"/>
        <pc:sldMkLst>
          <pc:docMk/>
          <pc:sldMk cId="3093005495" sldId="846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51" v="247"/>
        <pc:sldMkLst>
          <pc:docMk/>
          <pc:sldMk cId="1833479748" sldId="84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414" v="256"/>
        <pc:sldMkLst>
          <pc:docMk/>
          <pc:sldMk cId="2255081435" sldId="852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98" v="253"/>
        <pc:sldMkLst>
          <pc:docMk/>
          <pc:sldMk cId="2820533838" sldId="853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83" v="252"/>
        <pc:sldMkLst>
          <pc:docMk/>
          <pc:sldMk cId="2448444390" sldId="854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52" v="262"/>
        <pc:sldMkLst>
          <pc:docMk/>
          <pc:sldMk cId="466290306" sldId="855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21" v="258"/>
        <pc:sldMkLst>
          <pc:docMk/>
          <pc:sldMk cId="2829237598" sldId="856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46:01.698" v="267"/>
        <pc:sldMkLst>
          <pc:docMk/>
          <pc:sldMk cId="3748679227" sldId="857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52" v="265"/>
        <pc:sldMkLst>
          <pc:docMk/>
          <pc:sldMk cId="3821146565" sldId="86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69" v="244"/>
        <pc:sldMkLst>
          <pc:docMk/>
          <pc:sldMk cId="248627966" sldId="861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69" v="243"/>
        <pc:sldMkLst>
          <pc:docMk/>
          <pc:sldMk cId="397270944" sldId="865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54" v="240"/>
        <pc:sldMkLst>
          <pc:docMk/>
          <pc:sldMk cId="700109531" sldId="866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54" v="241"/>
        <pc:sldMkLst>
          <pc:docMk/>
          <pc:sldMk cId="1960236779" sldId="867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34.351" v="246"/>
        <pc:sldMkLst>
          <pc:docMk/>
          <pc:sldMk cId="1822128550" sldId="868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36" v="260"/>
        <pc:sldMkLst>
          <pc:docMk/>
          <pc:sldMk cId="205754615" sldId="869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497" v="290"/>
        <pc:sldMkLst>
          <pc:docMk/>
          <pc:sldMk cId="1035526561" sldId="870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809" v="294"/>
        <pc:sldMkLst>
          <pc:docMk/>
          <pc:sldMk cId="2031813000" sldId="871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11.336" v="259"/>
        <pc:sldMkLst>
          <pc:docMk/>
          <pc:sldMk cId="1862237423" sldId="873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575" v="291"/>
        <pc:sldMkLst>
          <pc:docMk/>
          <pc:sldMk cId="3616831527" sldId="876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669" v="292"/>
        <pc:sldMkLst>
          <pc:docMk/>
          <pc:sldMk cId="2398596031" sldId="878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919" v="295"/>
        <pc:sldMkLst>
          <pc:docMk/>
          <pc:sldMk cId="3207949094" sldId="879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684" v="293"/>
        <pc:sldMkLst>
          <pc:docMk/>
          <pc:sldMk cId="682295972" sldId="881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75" v="304"/>
        <pc:sldMkLst>
          <pc:docMk/>
          <pc:sldMk cId="2813738919" sldId="882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4.059" v="303"/>
        <pc:sldMkLst>
          <pc:docMk/>
          <pc:sldMk cId="2295353179" sldId="883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69" v="242"/>
        <pc:sldMkLst>
          <pc:docMk/>
          <pc:sldMk cId="3847244831" sldId="884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54" v="239"/>
        <pc:sldMkLst>
          <pc:docMk/>
          <pc:sldMk cId="4028594323" sldId="885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54" v="238"/>
        <pc:sldMkLst>
          <pc:docMk/>
          <pc:sldMk cId="903995679" sldId="886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38" v="237"/>
        <pc:sldMkLst>
          <pc:docMk/>
          <pc:sldMk cId="1991611259" sldId="887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38" v="236"/>
        <pc:sldMkLst>
          <pc:docMk/>
          <pc:sldMk cId="739324208" sldId="888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8:29.538" v="235"/>
        <pc:sldMkLst>
          <pc:docMk/>
          <pc:sldMk cId="1628709166" sldId="889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83" v="251"/>
        <pc:sldMkLst>
          <pc:docMk/>
          <pc:sldMk cId="3292141334" sldId="890"/>
        </pc:sldMkLst>
      </pc:sldChg>
      <pc:sldChg chg="del">
        <pc:chgData name="Duff, Margaret (STFC,RAL,SC)" userId="S::margaret.duff@stfc.ac.uk::839782f5-bb6f-4c22-b75b-c99f25aad36b" providerId="AD" clId="Web-{12735D5D-3DCA-2999-C43B-5F48461E49AE}" dt="2024-10-21T09:29:00.367" v="250"/>
        <pc:sldMkLst>
          <pc:docMk/>
          <pc:sldMk cId="1630319459" sldId="891"/>
        </pc:sldMkLst>
      </pc:sldChg>
      <pc:sldChg chg="modSp">
        <pc:chgData name="Duff, Margaret (STFC,RAL,SC)" userId="S::margaret.duff@stfc.ac.uk::839782f5-bb6f-4c22-b75b-c99f25aad36b" providerId="AD" clId="Web-{12735D5D-3DCA-2999-C43B-5F48461E49AE}" dt="2024-10-21T09:22:20.650" v="16" actId="20577"/>
        <pc:sldMkLst>
          <pc:docMk/>
          <pc:sldMk cId="1938449897" sldId="896"/>
        </pc:sldMkLst>
        <pc:spChg chg="mod">
          <ac:chgData name="Duff, Margaret (STFC,RAL,SC)" userId="S::margaret.duff@stfc.ac.uk::839782f5-bb6f-4c22-b75b-c99f25aad36b" providerId="AD" clId="Web-{12735D5D-3DCA-2999-C43B-5F48461E49AE}" dt="2024-10-21T09:22:20.650" v="16" actId="20577"/>
          <ac:spMkLst>
            <pc:docMk/>
            <pc:sldMk cId="1938449897" sldId="896"/>
            <ac:spMk id="6" creationId="{A4AC9185-7B54-706A-DC1E-E7618B61C68A}"/>
          </ac:spMkLst>
        </pc:spChg>
      </pc:sldChg>
      <pc:sldChg chg="del">
        <pc:chgData name="Duff, Margaret (STFC,RAL,SC)" userId="S::margaret.duff@stfc.ac.uk::839782f5-bb6f-4c22-b75b-c99f25aad36b" providerId="AD" clId="Web-{12735D5D-3DCA-2999-C43B-5F48461E49AE}" dt="2024-10-21T09:29:00.367" v="249"/>
        <pc:sldMkLst>
          <pc:docMk/>
          <pc:sldMk cId="2733335160" sldId="897"/>
        </pc:sldMkLst>
      </pc:sldChg>
      <pc:sldChg chg="add del">
        <pc:chgData name="Duff, Margaret (STFC,RAL,SC)" userId="S::margaret.duff@stfc.ac.uk::839782f5-bb6f-4c22-b75b-c99f25aad36b" providerId="AD" clId="Web-{12735D5D-3DCA-2999-C43B-5F48461E49AE}" dt="2024-10-21T09:47:03.934" v="296"/>
        <pc:sldMkLst>
          <pc:docMk/>
          <pc:sldMk cId="2586191376" sldId="899"/>
        </pc:sldMkLst>
      </pc:sldChg>
      <pc:sldChg chg="modSp add del replId">
        <pc:chgData name="Duff, Margaret (STFC,RAL,SC)" userId="S::margaret.duff@stfc.ac.uk::839782f5-bb6f-4c22-b75b-c99f25aad36b" providerId="AD" clId="Web-{12735D5D-3DCA-2999-C43B-5F48461E49AE}" dt="2024-10-21T09:53:07.303" v="330"/>
        <pc:sldMkLst>
          <pc:docMk/>
          <pc:sldMk cId="1418622354" sldId="900"/>
        </pc:sldMkLst>
        <pc:spChg chg="mod">
          <ac:chgData name="Duff, Margaret (STFC,RAL,SC)" userId="S::margaret.duff@stfc.ac.uk::839782f5-bb6f-4c22-b75b-c99f25aad36b" providerId="AD" clId="Web-{12735D5D-3DCA-2999-C43B-5F48461E49AE}" dt="2024-10-21T09:52:53.568" v="328" actId="20577"/>
          <ac:spMkLst>
            <pc:docMk/>
            <pc:sldMk cId="1418622354" sldId="900"/>
            <ac:spMk id="3" creationId="{8C8785A6-510B-2D90-7A9D-9D84C4F3ABC6}"/>
          </ac:spMkLst>
        </pc:spChg>
      </pc:sldChg>
    </pc:docChg>
  </pc:docChgLst>
  <pc:docChgLst>
    <pc:chgData name="Duff, Margaret (STFC,RAL,SC)" userId="S::margaret.duff@stfc.ac.uk::839782f5-bb6f-4c22-b75b-c99f25aad36b" providerId="AD" clId="Web-{119E7BA6-9994-66CD-1F56-D9A36C8FCA70}"/>
    <pc:docChg chg="modSld">
      <pc:chgData name="Duff, Margaret (STFC,RAL,SC)" userId="S::margaret.duff@stfc.ac.uk::839782f5-bb6f-4c22-b75b-c99f25aad36b" providerId="AD" clId="Web-{119E7BA6-9994-66CD-1F56-D9A36C8FCA70}" dt="2024-04-17T13:18:00.741" v="2" actId="20577"/>
      <pc:docMkLst>
        <pc:docMk/>
      </pc:docMkLst>
      <pc:sldChg chg="modSp">
        <pc:chgData name="Duff, Margaret (STFC,RAL,SC)" userId="S::margaret.duff@stfc.ac.uk::839782f5-bb6f-4c22-b75b-c99f25aad36b" providerId="AD" clId="Web-{119E7BA6-9994-66CD-1F56-D9A36C8FCA70}" dt="2024-04-17T13:18:00.741" v="2" actId="20577"/>
        <pc:sldMkLst>
          <pc:docMk/>
          <pc:sldMk cId="853836374" sldId="258"/>
        </pc:sldMkLst>
      </pc:sldChg>
    </pc:docChg>
  </pc:docChgLst>
  <pc:docChgLst>
    <pc:chgData name="Murgatroyd, Laura (STFC,RAL,SC)" userId="S::laura.murgatroyd@stfc.ac.uk::76e00762-ea1c-467e-939f-b124c9e7b6cd" providerId="AD" clId="Web-{A168D5F3-1152-4AC5-A5C2-EA320A193AFB}"/>
    <pc:docChg chg="modSld">
      <pc:chgData name="Murgatroyd, Laura (STFC,RAL,SC)" userId="S::laura.murgatroyd@stfc.ac.uk::76e00762-ea1c-467e-939f-b124c9e7b6cd" providerId="AD" clId="Web-{A168D5F3-1152-4AC5-A5C2-EA320A193AFB}" dt="2023-03-21T11:54:02.750" v="4" actId="20577"/>
      <pc:docMkLst>
        <pc:docMk/>
      </pc:docMkLst>
      <pc:sldChg chg="mod modShow">
        <pc:chgData name="Murgatroyd, Laura (STFC,RAL,SC)" userId="S::laura.murgatroyd@stfc.ac.uk::76e00762-ea1c-467e-939f-b124c9e7b6cd" providerId="AD" clId="Web-{A168D5F3-1152-4AC5-A5C2-EA320A193AFB}" dt="2023-03-21T11:52:43.839" v="0"/>
        <pc:sldMkLst>
          <pc:docMk/>
          <pc:sldMk cId="1061660896" sldId="308"/>
        </pc:sldMkLst>
      </pc:sldChg>
      <pc:sldChg chg="mod modShow">
        <pc:chgData name="Murgatroyd, Laura (STFC,RAL,SC)" userId="S::laura.murgatroyd@stfc.ac.uk::76e00762-ea1c-467e-939f-b124c9e7b6cd" providerId="AD" clId="Web-{A168D5F3-1152-4AC5-A5C2-EA320A193AFB}" dt="2023-03-21T11:53:27.842" v="1"/>
        <pc:sldMkLst>
          <pc:docMk/>
          <pc:sldMk cId="150102686" sldId="320"/>
        </pc:sldMkLst>
      </pc:sldChg>
      <pc:sldChg chg="modSp">
        <pc:chgData name="Murgatroyd, Laura (STFC,RAL,SC)" userId="S::laura.murgatroyd@stfc.ac.uk::76e00762-ea1c-467e-939f-b124c9e7b6cd" providerId="AD" clId="Web-{A168D5F3-1152-4AC5-A5C2-EA320A193AFB}" dt="2023-03-21T11:54:02.750" v="4" actId="20577"/>
        <pc:sldMkLst>
          <pc:docMk/>
          <pc:sldMk cId="2613393635" sldId="767"/>
        </pc:sldMkLst>
      </pc:sldChg>
    </pc:docChg>
  </pc:docChgLst>
  <pc:docChgLst>
    <pc:chgData name="Gemma Fardell" userId="333ff3fc-18a8-49e7-ab77-e19c3371e8ee" providerId="ADAL" clId="{A28AB930-1DE1-4D3A-85D1-E55CA40812A1}"/>
    <pc:docChg chg="modSld">
      <pc:chgData name="Gemma Fardell" userId="333ff3fc-18a8-49e7-ab77-e19c3371e8ee" providerId="ADAL" clId="{A28AB930-1DE1-4D3A-85D1-E55CA40812A1}" dt="2023-03-17T17:23:41.500" v="0" actId="478"/>
      <pc:docMkLst>
        <pc:docMk/>
      </pc:docMkLst>
      <pc:sldChg chg="delSp">
        <pc:chgData name="Gemma Fardell" userId="333ff3fc-18a8-49e7-ab77-e19c3371e8ee" providerId="ADAL" clId="{A28AB930-1DE1-4D3A-85D1-E55CA40812A1}" dt="2023-03-17T17:23:41.500" v="0" actId="478"/>
        <pc:sldMkLst>
          <pc:docMk/>
          <pc:sldMk cId="3257381173" sldId="25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2735 211,'0'-2,"-1"1,1-1,-1 2,1-2,0 1,0 0,-1-1,0 1,0 0,1 0,-3-2,-10-12,8 9,-37-38,35 37,-1 2,1-1,-1 1,-13-8,-18-3,0 1,0 3,-2 0,-43-5,17 7,-75 0,-69 9,143 2,-467 28,404-12,0 6,-132 41,14 17,9 20,216-89,1 1,0 1,2 1,0 1,0 1,1 0,-24 30,-18 31,48-58,1 0,-11 25,19-34,1 1,0 0,0-1,1 1,1 0,0 0,1 0,0 0,1 14,2-8,0-1,1 1,1 0,0-2,12 30,-1-10,1-1,28 43,-31-58,2 0,0-1,0-1,37 33,-28-32,2-1,-1-1,33 16,-18-14,68 23,-14-15,127 19,263 21,-392-55,136 11,2-10,396-28,8-47,-3-29,-442 49,-165 34,0 0,0-1,-2-2,1 0,34-24,-47 27,-1 0,1-1,12-14,20-33,-38 50,0 1,-2 0,1 0,-1 0,1 0,-1 0,-1-1,1 0,-1 1,2-11,-2-2,-2-32,1 26,-1 6,-1 0,0 1,-1-1,-1 1,-11-31,5 23,-1 0,-2 1,-17-25,-3-2,-2 3,-54-57,67 83,-1 0,-1 1,-1 2,0 1,-2 0,-32-15,-1 6,-119-37,-73 4,127 38,-237-10,233 33,87 1,-43 8,38-1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93 458,'-1'0,"0"0,0 0,0 0,-1 0,2 0,-1 0,-1 0,0 0,-2 0,-35 0,43-7,6-7,-7 11,-1 0,0 0,3-4,-4 5,-1 1,1 0,-1 0,1-1,-1 1,1-1,-1 1,0 0,0-1,0 1,0-1,0 1,-1-2,0-2,0 2,0-2,-1 1,1 0,-1 0,-4-6,-16-20,14 21,-10-18,18 25,-1 1,0 0,0-1,1 2,0-2,-1 1,1-1,-1 1,1 0,0-1,0 1,0-1,0 2,0-2,0 1,0-1,1 1,0-2,-1 0,3 0,-2 0,1 0,0 0,4-6,-2 5,-1-1,0 0,0 0,0 0,-1-1,0 1,0-1,0 1,-1-1,0 0,1-7,-1-7,-1 0,-2-20,0-10,2 18,0 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56 2665,'0'-15,"0"0,0 1,-2-16,2 24,-1 2,0-1,0 1,-1-1,1 1,-2 0,-2-7,0 2,0-1,0 1,1-1,1 0,0 0,0 0,0-1,-1-17,0-182,5 141,-1 4,2-86,13 1,-2 85,3 1,2 1,51-114,105-176,-156 317,73-129,-64 122,54-68,3 18,-21 24,-17 19,84-72,-92 92,1 1,1 2,47-22,-2 8,133-44,102 0,-241 71,99-6,82 15,-150 10,0 5,198 44,-245-38,-1 3,0 2,-1 3,-2 2,87 53,185 125,-171-102,-9 16,-49-13,-6 8,-61-71,-2 1,-2 2,43 86,-7 34,-15 2,-14-20,-29-105,4 65,13 141,0-125,1 10,-21-92,1 53,-7 137,-2-81,3-36,-1-119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1148 16,'0'0,"0"0,0 0,0 0,0 0,0 0,0 0,0 0,0 0,-5-1,0 1,0 1,0-1,-1 1,2 0,-1 0,0 1,0-1,0 1,1 0,-1 0,0 0,1 1,0 0,-7 5,4-1,-1 0,2 1,-11 12,-15 29,21-31,-68 105,-97 165,28 21,117-243,-3-2,-64 95,39-73,-39 59,80-121,0-1,-24 23,38-41,-1 1,-4 6,8-10,-1-1,2 2,-2-1,1-1,1 2,-1-1,0 0,0 0,1 0,0 0,0 3,1-5,-5-1,-17 2,9-1,-22-1,32 0,0 1,1-1,-2 1,2 0,-1-1,0 0,1 0,-1 0,1 0,-1 0,1 0,-1-1,0 0,-3-3,0 0,-4-8,-7-7,13 16,-2-1,1 2,-3-8,6 9,0 0,0 1,0-1,0-1,1 2,0-1,-1-1,1 2,-1-1,1-1,0 1,0-3,1-48,0-7,-1 51,2 0,0 0,0 1,1 0,6-14,23-40,-10 21,34-79,9-19,-45 101,40-55,-22 41,65-91,-12-7,-65 96,10-17,-27 57,-1 0,20-23,-24 32,4-3,7-11,-14 16,1 0,0 0,-1 0,1-1,-1 1,0-1,1-6,0 3,-1-1,2 0,-1 1,0-1,7-13,-7 17,1 1,0-1,-1 1,1-1,0 1,0 0,0 0,1 0,-1 1,0-1,1 1,4-3,-5 4,-1-1,0 0,0 0,0 1,0-1,0-1,-1 1,1 0,-1 0,1-1,-1 1,1 0,-2-1,3-2,-3 4,0 1,0-1,0 1,0-1,0 1,1 0,-1 0,0 0,1-1,-1 1,0 0,1-1,-1 1,0 0,0 0,1-1,-1 1,0 0,1 0,-1 0,1 0,-1 0,1 0,-1 0,1 0,-1 0,1 0,-1 0,0 0,0 0,0-1,1 1,-1 0,1 0,-1 0,0-1,1 1,-1 0,0-1,0 1,0 0,0 0,1 0,-1 0,0-1,0 1,1 0,-1-1,0 1,0-1,0 1,0 0,1 0,-1 0,0-1,0 0,0 1,0-1,0 1,0 0,0 0,0 0,0 0,0-1,0 1,0 0,0 0,0-1,0 1,0 0,0-1,0 1,0 0,0 0,1 0,-1 0,0 0,0 0,1-1,-1 1,0 0,0 0,1 0,-1-1,0 1,0 0,0 0,0 0,1 0,-1 0,0 0,1 0,-1 0,0 0,0 0,1 0,-1 0,0 0,0 0,0 0,0 0,1 0,-1 0,0 0,1 1,4-1,162 0,-167 8,0 1,0 0,0-1,-2 1,1 0,-1 0,0 0,-1-1,-5 13,-109 183,63-116,-46 91,13-21,-11 27,11 6,78-169,-2-1,0-1,-2-1,0 1,-1-1,-31 32,30-38,5-3,-12 13,20-20,-1 0,0 0,2 1,-1-1,0 1,1-1,-1 0,1 1,-2 6,9-26,0 1,9-16,-7 16,114-202,-55 104,-12 13,46-112,-35 40,1-4,-62 164,-1 3,-1 1,0-1,0 1,0-1,-1 1,1-15,-3 23,0 0,1 0,-1 0,0-1,0 1,0 0,0 0,0 0,0 0,0 0,0 0,0 0,0 0,0 0,0 0,0-1,0 1,0 0,0 0,-1 0,1 0,0 0,0-1,0 1,0 0,0 0,0 0,0 0,0 0,0 0,-1-1,1 1,0 0,0 0,0 0,0 0,0 0,-1 0,1 0,0 0,0 0,0 0,0 0,0 0,0 0,0 0,0 0,0 0,0 0,0 0,-1 0,1 0,-6 6,1 0,2 1,-6 10,3-5,-354 652,303-574,-5-2,-116 130,172-211,-13 14,17-20,1 2,0-1,0 0,0 0,-1 0,2 0,-1 1,-1 3,4-7,2-3,5-10,69-139,-48 93,297-546,-181 372,-133 211,-13 23,-1 0,0 1,0-1,1 0,-1 0,0 1,0-1,1 0,0 0,-1 1,-1 0,-10 9,1 1,1 0,-17 23,10-13,-55 74,4 3,-59 113,43-63,27-48,53-94,-6 13,-10 22,17-35,1-1,1 0,-1 0,1 1,0-1,0 0,1 0,-1 1,1-1,1 7,0-8,0 1,-1 0,0 9,0-12,0-1,0 0,0 1,-1-1,1 0,-1 0,1 0,-1 1,1-1,-1 0,1 0,-1 0,0 0,1 0,-1 0,-1 0,2 0,-1 0,0 0,-2 0,3 2,-1 1,1-1,0 1,1 4,-1-3,0-4,1 0,-1 0,1-1,-1 0,0 1,0-1,1 1,0 0,-1-1,1 0,-1 0,0 1,1-1,0 1,0-1,-1 0,0 1,1-1,0 0,0 0,1 0,0 1,0 0,1 0,-2-1,4 0,11 0,-11 0,0 0,-1 0,2-1,-2 0,1 0,0 1,-1-2,1 1,-1-1,1 0,8-4,-6 0,1 0,-1 0,0-1,6-8,25-33,-28 35,148-205,-14-11,-7-25,-16-8,-117 250,-1 9,-2-2,1 1,-1 0,2-10,-3 14,0 0,0 0,-1 0,1 0,0 0,0 0,0 0,0 0,0 0,0 0,0 0,0 0,0 0,0 0,0 0,0 0,0 0,0 0,-1 0,1 0,0 0,0 0,0 0,0 0,0 0,0 1,0-1,-1 0,1 0,0 0,0 0,0 0,0 0,0 0,0 0,0 1,0-1,0 0,-3 3,1-1,0 1,0 0,-3 6,0 1,-74 138,28-48,-224 395,206-378,-130 167,194-278,1 0,-1 0,-3 8,7-12,1 0,-2 1,1-1,1 0,0 0,-1 1,0 0,1-1,0 1,0-1,0 0,0 1,1 2,0 0,-1 1,1-1,0 1,-1 7,1-14,-1 1,1 0,0 0,0 0,0 0,0-1,0 1,-1 0,1 0,1 0,-2 0,3 1,0-1,4 0,0 0,0 0,0-1,1 0,-2 0,1-1,1 1,-2-2,12-3,-3-3,0 1,-1-1,0-1,0 0,-1-1,0 0,-1-1,16-20,6-18,40-76,-62 103,123-243,-26 71,-33 66,-38 55,8-16,-27 61,-14 23,-1 1,0-1,0 0,0 0,-1-1,0 1,3-12,-6 15,-1 5,-1 4,-1 13,-2 0,0-1,-14 32,9-26,-53 130,-6-4,-142 229,-34-25,239-346,-15 21,18-26,1 1,1 0,-1-1,1 0,-1 1,0 6,2-1,1-8,2-4,8-17,26-37,-17 29,169-266,14-25,-19 32,-171 264,20-23,-12 16,-12 15,-12 16,-3 3,-4 9,-13 19,9-10,-232 353,-20 88,234-405,19-36,6-12,1 1,0 1,-5 15,9-21,2-6,0 0,0 0,0 0,0 0,0 0,0 0,0 0,0 0,0 0,0 0,0 0,0 0,0 0,0 0,0 0,0 0,0 0,0 0,0 0,0 0,0 0,0 0,0 0,0 0,0 0,0 0,0 0,0 0,0 0,0 0,0 0,0 0,0 0,0 0,0 0,0 0,0 0,0 0,0 0,0 0,0 0,0 0,0 1,1-1,-1 0,0 0,0 0,0 0,0 0,0-1,0 1,0 0,0 0,0 0,0 0,0 0,0 0,0 0,0 0,0 0,0 0,0 0,0 0,0 0,0 0,0 0,0 0,0 0,0 0,7-8,-1 1,180-221,-13-9,-125 171,7-12,52-98,-61 93,-60 107,-25 34,14-21,-144 226,10-15,-9 4,158-236,0 1,-14 32,56-118,-6 17,118-234,76-87,-83 115,-133 249,0 1,0-1,-1 0,-1 0,0-1,0 1,-1 0,0 0,0-1,-1 1,-2-13,1 9,1-12,0 14,0 11,0 0,0-1,1 1,-1 0,0-1,0 1,1 0,-1-1,0 1,0 0,1 0,-1 0,0 0,0 0,0 0,1-1,-1 1,0 0,1 0,-1 0,0 0,1-1,-1 1,0 0,0 0,1 0,-1 0,0 0,1 0,0 0,12 1,-9-1,105 1,-108-1,-1 0,1 0,-1 0,1 0,-1 0,0 0,0 0,1 0,-1 0,1 0,-1 0,1 1,-1-1,0 0,0 0,0 1,1-1,-1 0,0 1,1-1,-1 0,0 0,1 0,-1 2,0-1,0-1,1 1,-1 1,0-2,1 1,-1 1,0-2,0 1,0 1,-1 4,0-2,-2 10,-3 9,-21 40,11-26,5-12,-98 253,101-257,-67 185,52-154,-53 93,21-62,-73 83,97-125,-42 74,57-89,-8 10,22-31,0-1,0 0,1 0,-1 0,1 0,0 1,0 6,-1-5,-2-6,-4-1,1 1,1-1,-2 1,1-2,1 1,-1-1,1 0,-1 0,-6-4,-8-5,1-1,1 0,0-1,0-2,1 0,-19-22,34 34,0 0,0-1,1 1,0-1,0 1,-1-1,2 0,-1 0,1 0,0 0,-1-5,0-1,2 0,-1-1,2-13,0 9,1 0,1 0,0 1,1-1,1 1,6-15,44-81,-34 73,137-226,14-31,-94 132,-27 51,-35 80,7-14,-20 39,0 0,-2 0,1-1,0 1,0-11,-2 17,0-1,0 0,0 0,0 1,0-1,1 0,-1 0,0 1,0 0,1-1,-1 0,0 0,0 1,1-1,-1 0,1 1,-1-1,1 1,-1 0,2-2,-1 1,0 1,1 0,-2 0,2-1,-1 1,0 0,1 0,-2-1,2 1,-1 0,2 1,10 0,-3-1,13 3,-19-3,0 1,-1 1,0-2,0 2,1-1,-1 2,5 1,16 14,-11-8,14 9,-25-19,-2 0,1 0,0 1,0 0,0 0,0-1,0 1,-1-1,1 2,0-2,0 1,-1 0,1 0,0-1,0 1,-1 1,0-2,0 1,1 1,-1-2,1 2,-1-1,0-1,1 2,-1-1,0 0,0 0,0 0,0 0,-1 1,1-2,-1 3,-3 12,-1 0,0 0,-11 19,-3 8,-8 35,-11 24,-41 76,43-101,-1 5,-64 96,-2-1,52-95,16-30,30-42,0 0,0 1,-3 11,7-15,-2-1,3 1,-2 0,1 0,1 0,-1 12,2-20,0-1,1 1,-2 1,2-2,1-1,0 1,70-99,98-131,144-169,-288 368,-2-1,24-44,-21 33,-10 18,-13 17,0 1,4-14,-6 16,0 0,1 0,0 0,-1 1,8-9,-7 11,-4 8,-5 9,3-8,-24 62,-19 43,-15 13,-87 132,81-156,-129 149,159-207,-82 87,109-118,4-6,2 1,-1-1,0 2,0-1,1 0,0 1,0-1,-3 7,9-2,-2-12,0 0,0 0,-1 0,1 0,0 0,0 0,1 0,-1 0,3-3,-1 0,85-127,-55 86,221-349,-99 150,-98 153,72-162,-123 243,-2 0,1-1,-2 0,0 0,2-16,-1-3,-1 15,0-20,-2 29,-1 4,1 1,-1-1,-1 1,1-1,-1-2,1 4,0 1,-1 1,0-2,1 1,-1 1,1-2,0 1,-1 1,0-1,0 0,1 0,-1 1,0-1,0 0,0 0,0 1,0-1,1 1,-2-1,1 0,-15-5,-1 1,2 1,-2 0,1 1,-1 1,1-1,-32 3,44 0,0 0,0 0,-1 1,1 0,0 0,-1 0,2 0,-2 0,1 1,1 0,-1 0,0 0,0 0,-5 6,-9 7,0 0,2 2,0 0,-13 19,-51 82,76-112,-208 359,91-160,97-165,19-31,-1 1,-7 19,11-25,1 0,0 0,0-1,1 1,-1 1,1-2,0 1,0 0,0 0,1 0,0 7,-1-11,0 0,0 0,0 0,0 0,0 0,0 0,0-1,0 1,0 0,0 0,0 0,1 0,-1 0,0 0,0 0,0 0,0 0,0 0,0 0,0 0,0 0,0 0,0 0,0 0,0 0,0 0,0 0,0 0,1 0,-1 0,0 0,0 0,0 0,0 0,0 0,0 0,0 0,0 0,0 0,0 0,0 0,0 0,0 0,0 1,0-1,0 0,0 0,0 0,0 0,0 0,0 0,0 0,0 0,0 0,0 0,0 0,0 0,0 0,0 0,0 0,0 0,0 0,0 0,0 0,0 0,3-6,0-1,20-25,0 2,33-33,-30 35,149-173,-125 136,54-87,-104 151,34-60,-31 54,0 0,-1 0,0-1,1 1,-2-1,2-13,-3 21,0 0,0 0,0-1,0 1,0-1,0 1,0 0,0-1,0 1,0 0,0 0,0-1,0 1,0 0,-1-1,1 1,0-1,0 1,0 0,0 0,0 0,0 0,-1-1,1 1,-1 0,1 0,-1 0,1 0,0 0,0 0,0 0,-1 0,1 0,-1 0,1 0,0 0,-1 0,1 1,0-1,0 0,0 0,-1 0,1 0,-14 14,13-13,-253 313,35 25,210-324,-107 166,114-178,-2 1,1 1,0-1,0 1,1-1,-1 1,1 0,-3 7,5-8,2-5,-2 1,0 0,0 0,0 0,0 0,0 0,0 1,0-1,0 0,0 0,0 0,0 0,0 0,0 0,0 0,0 0,0 0,0 0,0 0,0 0,0 0,0 0,0 0,0 0,0 0,0 0,0 0,0 0,0 0,0 0,0 0,0 0,0 0,0 0,0 0,0 0,0 0,0 0,0 0,0 0,0 0,1 0,-1 0,0 0,0 0,0 0,0 0,0 0,0 0,0 0,0 0,0 0,0 0,0 0,0 0,1 0,-1 0,0 0,0 0,0 0,0 0,0 0,0 0,0 0,0 0,0 0,0 0,0 0,0 0,0 0,1 4,-1 1,0-1,1 0,1 0,-2 0,2 1,-1-2,2 1,-2 1,1-2,5 7,-2-3,0-1,0 0,1 0,0-1,10 9,-13-12,1-1,-1 2,0-1,1-1,-1 1,1-1,0 0,-1 1,1-2,0 1,0-1,0 1,0-1,0 0,4-1,-4 0,1 1,-1-1,1-1,-1 1,0-1,0 1,0-1,0-1,0 1,0 0,-1-1,0 0,4-3,6-7,-1 0,19-29,15-35,-25 40,283-452,-273 439,-3 0,-1-2,33-95,-55 134,-2 1,3-17,-6 24,1 0,-1-1,0 1,0 0,0 0,-1-1,1 2,-3-9,3 13,0 0,0 0,-1 0,1 0,0 0,0-1,0 1,0 0,0 0,0 0,-1 0,1 0,0 0,0 0,0 0,0 0,-1 0,1 0,0 0,0 0,0 0,0 0,0 0,0 0,0 0,0 0,0 0,0 0,0 0,0 0,-1 0,1 0,0 1,0-1,0 0,0 0,0 0,-1 0,-5 3,0 1,1 0,-1-1,1 2,-1-1,-8 10,8-8,-60 61,-88 115,-36 92,173-247,-100 149,-9-7,117-159,4-4,0-1,1 1,-6 9,24-51,159-332,24 10,-25 70,-159 265,-14 23,0 0,1 0,-2 0,1 1,1-1,-1 0,-1 0,2 1,-2-1,-2 2,0 0,-1 0,2 0,-1 1,0-1,0 1,-3 4,-22 19,-34 42,-21 37,18-12,-56 100,-40 109,158-293,-77 135,69-123,9-17,0 1,0 0,1 0,1 0,-1 1,-2 9,1-9,1-4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47 1,'0'0,"0"0,0 0,0 0,0 0,0 0,0 0,0 0,0 0,0 3,-21 286,7-135,3 459,16-515,3 364,-10-396,-1 93,3-156,0 5,0-1,1 1,0 0,0-1,4 9,0-4,1 0,0 0,1 0,0-2,1 1,8 10,5 0,35 30,-12-17,2-2,0-1,3-3,57 25,217 66,71-21,7-34,-24-26,1-33,-131-24,286-59,-349 50,-160 25,39-12,-59 14,9-3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4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291 1,'0'0,"0"0,0 0,0 0,0 0,-3 3,-2 4,0 0,2-1,-1 2,-6 13,-8 35,13-36,-102 382,99-369,-77 369,68-285,-3 175,19-188,18 130,-10-170,0 91,-7-78,0-80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4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1163 327,'0'-8,"0"4,0 0,0-1,-1 1,0-1,0 1,0 0,0 0,0 0,-2-1,2 2,-1-1,-1 0,1 0,0 1,-4-5,-5-2,0-1,0 1,-1 0,-20-11,16 9,-16-10,0 1,-1 2,-57-24,46 27,-1 3,0 1,-1 3,-59-6,44 11,0 3,-109 11,131-5,-44 12,67-13,-1 1,1 1,0 0,1 1,-19 12,30-17,1 1,-1-1,0 1,1 0,-1 1,1-1,0 1,1 0,-5 5,6-6,-1 0,2 0,-1-1,-1 1,2 0,0 0,-1-1,1 1,-1 0,1 0,0-1,1 1,-1 0,1 0,-1 0,2 5,2 0,-1 0,0 0,2-1,-1 1,1-1,10 11,-3-4,1-1,17 14,-6-10,1 0,1-1,0-2,38 16,116 32,-142-50,-1-3,2-2,-1-1,51 1,11-6,0-4,126-20,-202 19,62-11,-70 11,0-1,0 1,17-10,-32 14,1-1,-1 0,1 0,-2 1,2-1,-1-1,0 2,1-1,-2-1,1 2,1-2,-2 1,2-2,-2 3,1-1,-1-1,0 2,0-1,0 0,0 0,0 0,1 0,-1 0,-1 0,1 0,0 0,0 0,0 0,0 0,0 0,0 0,-1 0,0 1,0-3,-2-3,-1 0,-1 0,1 1,-1 0,1 0,-1 0,-1 1,-10-8,4 4,0 1,-1 0,-19-7,20 11,1-1,-1 1,0 1,0 0,-13 0,-2 1,-32 4,22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4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66 73,'0'-13,"0"-46,0 70,-2 0,1 0,-2 0,0-1,-3 11,-3 9,0 0,3 1,1 0,1-1,1 63,3 64,-7-92,0 18,7-49,0-33,0-2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41 0,'0'0,"0"0,0 0,0 3,0 8,0 0,-1 0,-1 0,-2 11,-6 11,-7 35,14-56,1 0,1 0,0 24,3-6,-2-30,0 0,0 1,1-1,-1 1,1-1,-1 1,1-1,-1 0,0 0,1 1,0-1,-1 1,1-1,0 1,2 0,14 13,-2-1,0 2,0 0,24 32,-35-41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39,'0'0,"0"-2,2-8,4-3,-1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32,'0'0,"0"0,0 2,0 3,0 0,0 1,0-3,0 0,0 1,0 0,2-1,1-1,0 0,0-2</inkml:trace>
  <inkml:trace contextRef="#ctx0" brushRef="#br0" timeOffset="1">237 18,'0'0,"0"0,0 0,2 0,5-2,6-3,3-1,-2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2:22:50.4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146 187,'-2'-1,"-1"1,2 0,-1 0,-1 0,1 0,1 0,-2 0,1 1,1-1,-3 1,2 0,-2 0,1-1,1 1,-1-1,1 1,0 0,-1 0,1-1,-1 2,-2 1,5-3,0 0,0-1,0 1,0 0,0-1,0 1,0 0,0 0,0 0,0 0,0 0,0-1,0 1,0 0,0-1,0 1,0 0,0 0,0-1,0 1,-1 0,1 0,0 0,0 0,0 0,0-1,-6-7,5 6,-26-29,19 23,-1-2,2 1,-1 0,-10-22,17 28,-1-1,2 1,-1-1,1 1,-1 0,1-1,0 0,0 1,0-1,1 1,0 0,-1-1,2-3,-1 1,5-21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59D95-3706-4F63-B0D3-6A95BA5368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98FD-D9B9-483D-AA9F-12E7115C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8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23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Same breakout rooms (groups of 5ish) for all 3 sessions. </a:t>
            </a:r>
          </a:p>
          <a:p>
            <a:r>
              <a:rPr lang="en-GB"/>
              <a:t>Jakob and Franck – hosts on Monday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8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Mention convexity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8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7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>
          <a:gsLst>
            <a:gs pos="41000">
              <a:srgbClr val="002829"/>
            </a:gs>
            <a:gs pos="0">
              <a:schemeClr val="tx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702E-8D37-6E86-C3FF-4051A578F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tx1">
              <a:alpha val="22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C5F5D-F5FD-98F6-6DBE-C6BBCD5AE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tx1">
              <a:alpha val="22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E5897-2648-4793-B457-E54DD382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3F2F4-ADD8-45D4-BB6D-CE9CF5F4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4252B-BC7B-4035-B5D9-0CF96933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8C59-00F9-2A73-69E3-BC464BB6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F59F7-2EBE-E6DA-C1DE-CEBB33EC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C4E7-16B9-6D61-CE5D-8A7A579A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3E33-5B42-8230-C3C3-5C6F8563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4317-AB75-6FAE-AD08-D063EE52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F89F1-74A1-3998-EE00-E08A9342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5585A-DE46-2E40-0345-279C186D1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D061-3AD4-C6B9-B1E3-226E16D8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80193-BEFB-9DB0-C30E-6C12B2F0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2A5B-F6CF-BFA7-E8D3-D1E21DDD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430684" y="0"/>
            <a:ext cx="9761316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27520" y="1551008"/>
            <a:ext cx="10972320" cy="457475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52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436471" y="0"/>
            <a:ext cx="9948439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4400"/>
            </a:lvl1pPr>
          </a:lstStyle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27520" y="1498922"/>
            <a:ext cx="10972320" cy="46268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97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C379-6263-12C2-0832-0580F890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CF726-46F9-871D-390E-0BECC0E0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DDE28-3631-8FB7-017D-C3C8AB9E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C5766-6C92-E3E7-D511-11FF1D97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0B43-A80F-0349-070C-1BFB0540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F74D-5B55-0A1A-B5B7-99E62D0DC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D3FB-62CB-3480-9F19-DF93CDCA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C52DC-728D-7A9E-75D6-C1E9B8CB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9064-7C44-1B8E-CBAB-1A55276F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3370-2AEF-15D1-F604-6DCC595B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F08C-2385-24CA-BB50-D99E0362A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E093-9A7B-E89D-A52C-4555C6B8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058C0-58A7-72A2-FB21-4F92E9BC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48E5E-5CC7-2A44-FF85-AF0B0C65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0B43-A80F-0349-070C-1BFB0540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F74D-5B55-0A1A-B5B7-99E62D0DC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D3FB-62CB-3480-9F19-DF93CDCA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C52DC-728D-7A9E-75D6-C1E9B8CB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9064-7C44-1B8E-CBAB-1A55276F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590A-8637-32CE-665B-0ADEFFAA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10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2BE9-FE0C-C277-3999-73A02D14F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606AF-9CA5-D448-C497-582F38731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1433C-85E7-7100-10DD-8F21CD51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C9B68-7461-9F86-8DF3-AD55E61D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B2EA6-D703-85A9-A279-39C58C5C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CB94-946E-32EC-83D3-A883AFC9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D21C0-1B00-C8ED-1E7F-E4B038FB3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C6FF4-F323-3BDF-B512-83EF2D4D2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411E6-0683-645F-B902-C5C3CACD0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79A73-7F36-5B39-6ED2-A82B912AA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B9EFB-B0B2-84B0-5A55-754E500E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B8D8D-AA47-3191-9B0C-144E1A51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EE27D-FB39-56AD-0A5A-4968F469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C379-6263-12C2-0832-0580F890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CF726-46F9-871D-390E-0BECC0E0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DDE28-3631-8FB7-017D-C3C8AB9E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C5766-6C92-E3E7-D511-11FF1D97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30DB2-5E90-7619-D0FD-6D38FB43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D2D8D-2605-3C22-6A1E-51C45816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2D790-39B1-D28B-720C-AF3FA25F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7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AD38-AFE3-87D8-2BAB-75E84522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3385B-8C11-58D2-259A-AAAB8CAD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8B680-A071-BE80-2C44-792C4ED6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0691B-9451-7421-27EE-422EC7CD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63FC0-C30E-19A5-0009-A45FD624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53217-D647-E181-E17C-0E414670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8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D950-3A3C-AF05-5FD1-A47DDBDF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259CB8-ED4B-0868-D03C-A5E6CA5F9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D095B-0623-C47F-D574-A3020CF4A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C178B-CB94-56BA-7B38-6488CE5F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66DC3-A8B0-36BE-A266-5A02F4C6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CE9F5-5E36-B5F7-3452-6664B812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7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A773CD-0FEF-518E-3901-35BCBE608779}"/>
              </a:ext>
            </a:extLst>
          </p:cNvPr>
          <p:cNvSpPr/>
          <p:nvPr userDrawn="1"/>
        </p:nvSpPr>
        <p:spPr>
          <a:xfrm>
            <a:off x="10433539" y="-1"/>
            <a:ext cx="175846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D6CA7-72A2-30CB-B34F-8F100EAF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CD48-9114-8318-E19A-05981DAD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8B67-FB6E-916D-976B-7749F37A0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E44F-B755-4773-8CA6-E37D8D11F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0875-E7DE-B97D-7BFB-1BA8FFCD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B393A-0CDF-99E8-B407-14AF9DAF99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101925"/>
              </a:clrFrom>
              <a:clrTo>
                <a:srgbClr val="1019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2103" y="7938"/>
            <a:ext cx="1435835" cy="58167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920C04-D142-647C-4764-36EF1299E8A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47" y="525950"/>
            <a:ext cx="1423870" cy="611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7FE30-DCA2-A5E3-9801-3E61A45408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6467474"/>
            <a:ext cx="7620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A773CD-0FEF-518E-3901-35BCBE608779}"/>
              </a:ext>
            </a:extLst>
          </p:cNvPr>
          <p:cNvSpPr/>
          <p:nvPr userDrawn="1"/>
        </p:nvSpPr>
        <p:spPr>
          <a:xfrm>
            <a:off x="10508043" y="-1"/>
            <a:ext cx="1683957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D6CA7-72A2-30CB-B34F-8F100EAF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CD48-9114-8318-E19A-05981DAD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8B67-FB6E-916D-976B-7749F37A0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01/08/2023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E44F-B755-4773-8CA6-E37D8D11F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0875-E7DE-B97D-7BFB-1BA8FFCD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DA775-F146-895E-58D7-D4CE28846D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101925"/>
              </a:clrFrom>
              <a:clrTo>
                <a:srgbClr val="1019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2103" y="7938"/>
            <a:ext cx="1435835" cy="58167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9E7DA2-E993-C6D6-E067-F640D5D0F8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47" y="525950"/>
            <a:ext cx="1423870" cy="611515"/>
          </a:xfrm>
          <a:prstGeom prst="rect">
            <a:avLst/>
          </a:prstGeom>
        </p:spPr>
      </p:pic>
      <p:pic>
        <p:nvPicPr>
          <p:cNvPr id="5122" name="Picture 2" descr="Creative Commons License">
            <a:extLst>
              <a:ext uri="{FF2B5EF4-FFF2-40B4-BE49-F238E27FC236}">
                <a16:creationId xmlns:a16="http://schemas.microsoft.com/office/drawing/2014/main" id="{348B75D3-0393-C257-D431-793BF5C51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47" y="6467474"/>
            <a:ext cx="762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6.xml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5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hyperlink" Target="https://doi.org/10.1098/rsta.2020.0192" TargetMode="Externa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customXml" Target="../ink/ink5.xml"/><Relationship Id="rId24" Type="http://schemas.openxmlformats.org/officeDocument/2006/relationships/image" Target="../media/image5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50.png"/><Relationship Id="rId19" Type="http://schemas.openxmlformats.org/officeDocument/2006/relationships/customXml" Target="../ink/ink9.xml"/><Relationship Id="rId4" Type="http://schemas.openxmlformats.org/officeDocument/2006/relationships/image" Target="../media/image47.png"/><Relationship Id="rId9" Type="http://schemas.openxmlformats.org/officeDocument/2006/relationships/customXml" Target="../ink/ink4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ps.fi/HTC2022.php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imsciences.org/article/doi/10.3934/ammc.202301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omographicImaging/CIL-User-Showcase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s://doi.org/10.1098/rsta.2020.0193" TargetMode="External"/><Relationship Id="rId7" Type="http://schemas.openxmlformats.org/officeDocument/2006/relationships/hyperlink" Target="https://dx.doi.org/10.1098/rsta.2020.0208" TargetMode="External"/><Relationship Id="rId2" Type="http://schemas.openxmlformats.org/officeDocument/2006/relationships/hyperlink" Target="https://doi.org/10.1098/rsta.2020.019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38/s41598-021-00146-4" TargetMode="External"/><Relationship Id="rId5" Type="http://schemas.openxmlformats.org/officeDocument/2006/relationships/hyperlink" Target="https://doi.org/10.1088/1361-6463/ac02f9" TargetMode="External"/><Relationship Id="rId4" Type="http://schemas.openxmlformats.org/officeDocument/2006/relationships/hyperlink" Target="https://doi.org/10.3934/ammc.2023011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pi.ac.uk/" TargetMode="External"/><Relationship Id="rId2" Type="http://schemas.openxmlformats.org/officeDocument/2006/relationships/hyperlink" Target="https://www.scd.stfc.ac.uk/Pages/CoSeC.aspx" TargetMode="Externa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rd.gg/ky7yCqRcYn" TargetMode="External"/><Relationship Id="rId2" Type="http://schemas.openxmlformats.org/officeDocument/2006/relationships/hyperlink" Target="https://www.ccpi.ac.uk/CI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cpi.ac.uk/CI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omographicImaging/CIL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A553-3692-292C-C6AE-E7307191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Icebreaker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664DB-D60B-6DF4-D5DD-966A1759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AEDC4-05FA-0A69-D5C8-926578F2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A0BED-FA88-37D9-80CF-C5E4223D7A03}"/>
              </a:ext>
            </a:extLst>
          </p:cNvPr>
          <p:cNvSpPr txBox="1"/>
          <p:nvPr/>
        </p:nvSpPr>
        <p:spPr>
          <a:xfrm>
            <a:off x="282606" y="2017419"/>
            <a:ext cx="971217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/>
              <a:t>To the people around you, please:</a:t>
            </a:r>
          </a:p>
          <a:p>
            <a:pPr marL="285750" indent="-285750">
              <a:buFontTx/>
              <a:buChar char="-"/>
            </a:pPr>
            <a:r>
              <a:rPr lang="en-GB" sz="3200"/>
              <a:t>Introduce yourselves and your background </a:t>
            </a:r>
            <a:endParaRPr lang="en-GB" sz="320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n-GB" sz="3200"/>
              <a:t>Explain what you want to get out of the training</a:t>
            </a:r>
            <a:endParaRPr lang="en-GB" sz="320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n-GB" sz="3200"/>
              <a:t>Tell the group about the strangest dataset you have ever come across</a:t>
            </a:r>
            <a:endParaRPr lang="en-GB" sz="3200">
              <a:ea typeface="Calibri"/>
              <a:cs typeface="Calibri"/>
            </a:endParaRPr>
          </a:p>
          <a:p>
            <a:pPr lvl="1"/>
            <a:endParaRPr lang="en-GB" sz="320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en-GB" sz="3200">
              <a:ea typeface="Calibri"/>
              <a:cs typeface="Calibri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C6940D6-7865-9015-C367-E762F836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88430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A54C-3BA6-F455-78BC-5C3E0701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CIL Module Structure and Contents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tomography@stfc.ac.uk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140DE-1D88-4849-AAA3-77D2B2A71610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17" y="2125266"/>
            <a:ext cx="6158964" cy="261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2205" y="5190797"/>
            <a:ext cx="6447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0000"/>
                </a:solidFill>
                <a:latin typeface="Calibri" panose="020F0502020204030204" pitchFamily="34" charset="0"/>
              </a:rPr>
              <a:t>Jørgensen </a:t>
            </a:r>
            <a:r>
              <a:rPr lang="en-GB" sz="1050"/>
              <a:t>et al. 2021:  </a:t>
            </a:r>
            <a:r>
              <a:rPr lang="en-US" sz="1050" i="1" spc="-1">
                <a:solidFill>
                  <a:srgbClr val="000000"/>
                </a:solidFill>
              </a:rPr>
              <a:t>Core Imaging Library - Part I: a versatile Python framework for tomographic imaging, </a:t>
            </a:r>
            <a:r>
              <a:rPr lang="en-US" sz="1050" spc="-1">
                <a:solidFill>
                  <a:srgbClr val="000000"/>
                </a:solidFill>
              </a:rPr>
              <a:t>Phil. Trans. R. Soc. A, </a:t>
            </a:r>
            <a:r>
              <a:rPr lang="en-US" sz="1050" b="1" spc="-1">
                <a:solidFill>
                  <a:srgbClr val="000000"/>
                </a:solidFill>
              </a:rPr>
              <a:t>379</a:t>
            </a:r>
            <a:r>
              <a:rPr lang="en-US" sz="1050" spc="-1">
                <a:solidFill>
                  <a:srgbClr val="000000"/>
                </a:solidFill>
              </a:rPr>
              <a:t>, 20200192:  </a:t>
            </a:r>
            <a:r>
              <a:rPr lang="en-US" sz="1050" spc="-1">
                <a:solidFill>
                  <a:srgbClr val="000000"/>
                </a:solidFill>
                <a:hlinkClick r:id="rId3"/>
              </a:rPr>
              <a:t>https://doi.org/10.1098/rsta.2020.0192</a:t>
            </a:r>
            <a:endParaRPr lang="en-US" sz="1050" spc="-1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35952-E0B6-44B4-9440-93082C26479E}"/>
              </a:ext>
            </a:extLst>
          </p:cNvPr>
          <p:cNvSpPr txBox="1"/>
          <p:nvPr/>
        </p:nvSpPr>
        <p:spPr>
          <a:xfrm>
            <a:off x="9277887" y="2926080"/>
            <a:ext cx="1096744" cy="30008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19CC6-C59D-4AE0-ADB0-3075FFE8C85F}"/>
              </a:ext>
            </a:extLst>
          </p:cNvPr>
          <p:cNvSpPr txBox="1"/>
          <p:nvPr/>
        </p:nvSpPr>
        <p:spPr>
          <a:xfrm>
            <a:off x="9277886" y="3333750"/>
            <a:ext cx="1017270" cy="30008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/>
              <a:t>FBP/FDK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02F52E-6C0D-481A-9FFC-03AD366437E6}"/>
              </a:ext>
            </a:extLst>
          </p:cNvPr>
          <p:cNvCxnSpPr/>
          <p:nvPr/>
        </p:nvCxnSpPr>
        <p:spPr>
          <a:xfrm>
            <a:off x="7189471" y="2549353"/>
            <a:ext cx="2130326" cy="3314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D00AFF9-D456-2DD2-552E-B31F00DA9CBE}"/>
              </a:ext>
            </a:extLst>
          </p:cNvPr>
          <p:cNvSpPr/>
          <p:nvPr/>
        </p:nvSpPr>
        <p:spPr>
          <a:xfrm>
            <a:off x="7080049" y="2508931"/>
            <a:ext cx="1074765" cy="2656390"/>
          </a:xfrm>
          <a:prstGeom prst="ellipse">
            <a:avLst/>
          </a:prstGeom>
          <a:noFill/>
          <a:ln w="38100">
            <a:solidFill>
              <a:srgbClr val="009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20A4EFE-5A74-B1E1-1224-6E47B550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86173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910682-A105-CB58-9AC0-FB40EAF8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Reconstruction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170C4-92C5-5E4B-883A-985826EC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09043-A59C-4BFB-C519-044EF1F4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11</a:t>
            </a:fld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9B59B44-9690-5477-32C4-C78EAF8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83889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lternate text">
            <a:extLst>
              <a:ext uri="{FF2B5EF4-FFF2-40B4-BE49-F238E27FC236}">
                <a16:creationId xmlns:a16="http://schemas.microsoft.com/office/drawing/2014/main" id="{F2C8FD30-4F41-BE94-A6EE-E66ED582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74" y="1266713"/>
            <a:ext cx="5797708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BD31B-6CD0-E52C-8854-501A4E063D40}"/>
              </a:ext>
            </a:extLst>
          </p:cNvPr>
          <p:cNvGrpSpPr/>
          <p:nvPr/>
        </p:nvGrpSpPr>
        <p:grpSpPr>
          <a:xfrm>
            <a:off x="8927280" y="3653031"/>
            <a:ext cx="715487" cy="2076264"/>
            <a:chOff x="8927280" y="3653031"/>
            <a:chExt cx="715487" cy="2076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C6B0A0-1DA4-46CD-EEF0-2611FEBEF3F1}"/>
                </a:ext>
              </a:extLst>
            </p:cNvPr>
            <p:cNvSpPr/>
            <p:nvPr/>
          </p:nvSpPr>
          <p:spPr>
            <a:xfrm>
              <a:off x="9162811" y="3669254"/>
              <a:ext cx="246888" cy="2420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275A19-F920-8A54-2501-2DD14409C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9225" y="3653031"/>
              <a:ext cx="233542" cy="23774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211669-2274-14D8-9484-E3FEDE63C4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3046" y="390702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B01DB-39FD-A2AB-5DBC-7DD4934EE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48" y="4163628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331120-C711-5B3F-634B-943637DCA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3" y="444036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CA5DD0-E5F1-DD9B-DE31-A7C0606CA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2" y="470608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4B9FEF-437A-25B7-9D0D-4BDB934D7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9887" y="4706093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43562-74B7-5EA2-9156-CD1B526C7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0" y="4958781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7FB419-F7A2-9991-24E5-076CA5983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5" y="5224502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23169B-FE9B-F89D-B3FC-3183CD760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4" y="548240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9DF3F84-DE5A-75B7-B460-D5015970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Model for Iterative Reconstruction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4BF4F-06D8-17FE-3A15-22B5B680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68" y="6259905"/>
            <a:ext cx="246888" cy="262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A44C0-4EB3-1329-97CD-0B9B8F78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87" y="1486863"/>
            <a:ext cx="305038" cy="370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4A328E-6FA7-7303-7CAA-5610882A5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6" y="2484491"/>
            <a:ext cx="3991532" cy="9907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B8F3AF-E1BA-C1DF-FB42-99AF5AD5A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46" y="3544014"/>
            <a:ext cx="2114845" cy="9335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4ECC03-ED6C-69D4-C705-F61D7F651574}"/>
              </a:ext>
            </a:extLst>
          </p:cNvPr>
          <p:cNvSpPr txBox="1"/>
          <p:nvPr/>
        </p:nvSpPr>
        <p:spPr>
          <a:xfrm>
            <a:off x="626380" y="4587550"/>
            <a:ext cx="58112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Assume the object is constant in each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err="1">
                <a:latin typeface="Bodoni MT" panose="02070603080606020203" pitchFamily="18" charset="0"/>
              </a:rPr>
              <a:t>u</a:t>
            </a:r>
            <a:r>
              <a:rPr lang="en-US" sz="3200" i="1" baseline="-25000" err="1">
                <a:latin typeface="Bodoni MT" panose="02070603080606020203" pitchFamily="18" charset="0"/>
              </a:rPr>
              <a:t>j</a:t>
            </a:r>
            <a:r>
              <a:rPr lang="en-US" sz="2400" i="1"/>
              <a:t> </a:t>
            </a:r>
            <a:r>
              <a:rPr lang="en-US" sz="2400"/>
              <a:t>is the </a:t>
            </a:r>
            <a:r>
              <a:rPr lang="en-US" sz="2400" i="1">
                <a:latin typeface="Bodoni MT" panose="02070603080606020203" pitchFamily="18" charset="0"/>
              </a:rPr>
              <a:t>j</a:t>
            </a:r>
            <a:r>
              <a:rPr lang="en-US" sz="2400"/>
              <a:t>-</a:t>
            </a:r>
            <a:r>
              <a:rPr lang="en-US" sz="2400" err="1"/>
              <a:t>th</a:t>
            </a:r>
            <a:r>
              <a:rPr lang="en-US" sz="2400"/>
              <a:t> pixel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err="1">
                <a:latin typeface="Bodoni MT" panose="02070603080606020203" pitchFamily="18" charset="0"/>
              </a:rPr>
              <a:t>a</a:t>
            </a:r>
            <a:r>
              <a:rPr lang="en-US" sz="3200" i="1" baseline="-25000" err="1">
                <a:latin typeface="Bodoni MT" panose="02070603080606020203" pitchFamily="18" charset="0"/>
              </a:rPr>
              <a:t>ij</a:t>
            </a:r>
            <a:r>
              <a:rPr lang="en-US" sz="2400" i="1"/>
              <a:t> </a:t>
            </a:r>
            <a:r>
              <a:rPr lang="en-US" sz="2400"/>
              <a:t>is the path length in the </a:t>
            </a:r>
            <a:r>
              <a:rPr lang="en-US" sz="2400" i="1">
                <a:latin typeface="Bodoni MT" panose="02070603080606020203" pitchFamily="18" charset="0"/>
              </a:rPr>
              <a:t>j</a:t>
            </a:r>
            <a:r>
              <a:rPr lang="en-US" sz="2400"/>
              <a:t>-</a:t>
            </a:r>
            <a:r>
              <a:rPr lang="en-US" sz="2400" err="1"/>
              <a:t>th</a:t>
            </a:r>
            <a:r>
              <a:rPr lang="en-US" sz="2400"/>
              <a:t> pixel</a:t>
            </a:r>
          </a:p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0A6D9E-ECBD-3FB4-A640-5A68FF295F79}"/>
              </a:ext>
            </a:extLst>
          </p:cNvPr>
          <p:cNvCxnSpPr/>
          <p:nvPr/>
        </p:nvCxnSpPr>
        <p:spPr>
          <a:xfrm flipH="1">
            <a:off x="8866527" y="1486863"/>
            <a:ext cx="1021605" cy="4680607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766198C-A742-F331-C4F2-F93DF8A5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A51F69A-8CE3-B84C-BE11-6E2BF5B0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12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27161-A530-8E04-1537-4F308BD39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46" y="1372170"/>
            <a:ext cx="3308621" cy="1078741"/>
          </a:xfrm>
          <a:prstGeom prst="rect">
            <a:avLst/>
          </a:prstGeom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99EE544-7C25-FAE1-49F5-0E4B64E7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5967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8F50-5C3F-E141-B9E9-69CA953C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Model for Iterative 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538D2-0B66-5FB0-C6E1-BCCFC789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1979A-E7BC-6EA2-BC08-DB1D39C3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F18EC-60C5-D169-5169-0DD09C75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09" y="1788368"/>
            <a:ext cx="2588892" cy="114284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887022-7EAA-3BFB-4D67-5A4C6130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63" y="1988587"/>
            <a:ext cx="1923648" cy="461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863FD-831E-BCE0-05F1-66E216230CCB}"/>
              </a:ext>
            </a:extLst>
          </p:cNvPr>
          <p:cNvSpPr txBox="1"/>
          <p:nvPr/>
        </p:nvSpPr>
        <p:spPr>
          <a:xfrm>
            <a:off x="3234192" y="1376914"/>
            <a:ext cx="498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Extremely large set of linear equations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F62B366-D525-7CC1-3F54-9ED5C035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30" y="5281245"/>
            <a:ext cx="6731540" cy="6938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861B1-6303-BBAA-C477-807EB5493FFB}"/>
              </a:ext>
            </a:extLst>
          </p:cNvPr>
          <p:cNvCxnSpPr>
            <a:cxnSpLocks/>
          </p:cNvCxnSpPr>
          <p:nvPr/>
        </p:nvCxnSpPr>
        <p:spPr>
          <a:xfrm>
            <a:off x="3800819" y="4347645"/>
            <a:ext cx="536485" cy="933600"/>
          </a:xfrm>
          <a:prstGeom prst="straightConnector1">
            <a:avLst/>
          </a:prstGeom>
          <a:ln w="38100">
            <a:solidFill>
              <a:srgbClr val="993DBB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E353D5-D976-67AC-7DCE-F30D92B3C3A4}"/>
              </a:ext>
            </a:extLst>
          </p:cNvPr>
          <p:cNvCxnSpPr/>
          <p:nvPr/>
        </p:nvCxnSpPr>
        <p:spPr>
          <a:xfrm>
            <a:off x="7022115" y="4390776"/>
            <a:ext cx="53340" cy="847338"/>
          </a:xfrm>
          <a:prstGeom prst="straightConnector1">
            <a:avLst/>
          </a:prstGeom>
          <a:ln w="38100">
            <a:solidFill>
              <a:srgbClr val="E50695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308F5D2-0DF5-8250-ACDD-BD2DD06AFBD8}"/>
              </a:ext>
            </a:extLst>
          </p:cNvPr>
          <p:cNvSpPr/>
          <p:nvPr/>
        </p:nvSpPr>
        <p:spPr>
          <a:xfrm>
            <a:off x="7204841" y="5147442"/>
            <a:ext cx="2128345" cy="7646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C56E094-0F6F-EC54-0CA5-D2FF8E1C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2BD48-0338-18FF-1C7A-6CCB3E526461}"/>
              </a:ext>
            </a:extLst>
          </p:cNvPr>
          <p:cNvSpPr txBox="1"/>
          <p:nvPr/>
        </p:nvSpPr>
        <p:spPr>
          <a:xfrm>
            <a:off x="2041864" y="3303127"/>
            <a:ext cx="8771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/>
              <a:t>Iterative reconstruction is based on </a:t>
            </a:r>
            <a:r>
              <a:rPr lang="en-GB" sz="3200">
                <a:solidFill>
                  <a:srgbClr val="9C3FBD"/>
                </a:solidFill>
              </a:rPr>
              <a:t>optimisation </a:t>
            </a:r>
            <a:r>
              <a:rPr lang="en-GB" sz="3200">
                <a:solidFill>
                  <a:srgbClr val="993DBB"/>
                </a:solidFill>
              </a:rPr>
              <a:t>algorithms</a:t>
            </a:r>
            <a:r>
              <a:rPr lang="en-GB" sz="3200">
                <a:solidFill>
                  <a:srgbClr val="C00000"/>
                </a:solidFill>
              </a:rPr>
              <a:t> </a:t>
            </a:r>
            <a:r>
              <a:rPr lang="en-GB" sz="3200"/>
              <a:t>and</a:t>
            </a:r>
            <a:r>
              <a:rPr lang="en-GB" sz="3200">
                <a:solidFill>
                  <a:srgbClr val="C00000"/>
                </a:solidFill>
              </a:rPr>
              <a:t> </a:t>
            </a:r>
            <a:r>
              <a:rPr lang="en-GB" sz="3200">
                <a:solidFill>
                  <a:srgbClr val="E50695"/>
                </a:solidFill>
              </a:rPr>
              <a:t>objective functions </a:t>
            </a:r>
            <a:endParaRPr lang="en-US" sz="3200">
              <a:solidFill>
                <a:srgbClr val="E5069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08A7C-E62D-CA30-F64C-A1A7EB9CD9C0}"/>
              </a:ext>
            </a:extLst>
          </p:cNvPr>
          <p:cNvSpPr txBox="1"/>
          <p:nvPr/>
        </p:nvSpPr>
        <p:spPr>
          <a:xfrm>
            <a:off x="5827450" y="5744266"/>
            <a:ext cx="556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Thing you want to minimise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91190-62EE-37A4-E1D3-5FE536FB371B}"/>
              </a:ext>
            </a:extLst>
          </p:cNvPr>
          <p:cNvSpPr txBox="1"/>
          <p:nvPr/>
        </p:nvSpPr>
        <p:spPr>
          <a:xfrm>
            <a:off x="531817" y="4192643"/>
            <a:ext cx="5240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Plan to minimise</a:t>
            </a:r>
          </a:p>
        </p:txBody>
      </p:sp>
    </p:spTree>
    <p:extLst>
      <p:ext uri="{BB962C8B-B14F-4D97-AF65-F5344CB8AC3E}">
        <p14:creationId xmlns:p14="http://schemas.microsoft.com/office/powerpoint/2010/main" val="30481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1EF-1BB7-F8E3-C84A-A9753A98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 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DADD8-9618-D4E6-27AD-DC681C64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5" y="2519265"/>
            <a:ext cx="4982793" cy="291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7ABAC-4E2F-7851-9A82-1DB3C782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89" y="2988104"/>
            <a:ext cx="5151749" cy="274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186D6-2434-C38F-E2CC-98350D11C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691" y="1291111"/>
            <a:ext cx="774441" cy="15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71CBB-6E68-13CB-18A2-E10E4F0F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374" y="4114799"/>
            <a:ext cx="2149150" cy="107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/>
              <p:nvPr/>
            </p:nvSpPr>
            <p:spPr>
              <a:xfrm>
                <a:off x="4814323" y="2269695"/>
                <a:ext cx="66393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𝑎𝑛𝑑𝑠𝑐𝑎𝑝𝑒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𝑎𝑛𝑔𝑒𝑟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𝐴𝑢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323" y="2269695"/>
                <a:ext cx="6639382" cy="369332"/>
              </a:xfrm>
              <a:prstGeom prst="rect">
                <a:avLst/>
              </a:prstGeom>
              <a:blipFill>
                <a:blip r:embed="rId7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F667AC-5D87-0934-BE2D-B95B5BCFC0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1856328" y="740158"/>
            <a:ext cx="3864760" cy="1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2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1EF-1BB7-F8E3-C84A-A9753A98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– Gradient Descent 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DADD8-9618-D4E6-27AD-DC681C64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95" y="2519265"/>
            <a:ext cx="4982793" cy="291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7ABAC-4E2F-7851-9A82-1DB3C782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89" y="2988104"/>
            <a:ext cx="5151749" cy="274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186D6-2434-C38F-E2CC-98350D11C25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29691" y="1291111"/>
            <a:ext cx="774441" cy="15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71CBB-6E68-13CB-18A2-E10E4F0F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374" y="4114799"/>
            <a:ext cx="2149150" cy="107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/>
              <p:nvPr/>
            </p:nvSpPr>
            <p:spPr>
              <a:xfrm>
                <a:off x="5437860" y="2243288"/>
                <a:ext cx="48046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𝑎𝑛𝑑𝑠𝑐𝑎𝑝𝑒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𝑎𝑛𝑔𝑒𝑟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𝐴𝑢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860" y="2243288"/>
                <a:ext cx="4804649" cy="369332"/>
              </a:xfrm>
              <a:prstGeom prst="rect">
                <a:avLst/>
              </a:prstGeom>
              <a:blipFill>
                <a:blip r:embed="rId6"/>
                <a:stretch>
                  <a:fillRect l="-1015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43BABE6-17DD-95F2-D1F8-9FDBDF99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882" y="1679920"/>
            <a:ext cx="774441" cy="15488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82328-D9B5-2DDF-8106-76307D0D822C}"/>
              </a:ext>
            </a:extLst>
          </p:cNvPr>
          <p:cNvCxnSpPr/>
          <p:nvPr/>
        </p:nvCxnSpPr>
        <p:spPr>
          <a:xfrm>
            <a:off x="3738082" y="2521983"/>
            <a:ext cx="578498" cy="466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/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∇L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2CA81BB-C338-21B4-BC4C-8967F80E5D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1856328" y="740158"/>
            <a:ext cx="3864760" cy="193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D48E40-A14D-60A9-9FC5-160BA8577BA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2496755" y="1117121"/>
            <a:ext cx="3864760" cy="1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1EF-1BB7-F8E3-C84A-A9753A98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– Gradient Descent 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DADD8-9618-D4E6-27AD-DC681C64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5" y="2519265"/>
            <a:ext cx="4982793" cy="291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7ABAC-4E2F-7851-9A82-1DB3C782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89" y="2988104"/>
            <a:ext cx="5151749" cy="274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186D6-2434-C38F-E2CC-98350D11C2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229691" y="1291111"/>
            <a:ext cx="774441" cy="15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71CBB-6E68-13CB-18A2-E10E4F0F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374" y="4114799"/>
            <a:ext cx="2149150" cy="107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/>
              <p:nvPr/>
            </p:nvSpPr>
            <p:spPr>
              <a:xfrm>
                <a:off x="5627527" y="2229577"/>
                <a:ext cx="48046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𝑎𝑛𝑑𝑠𝑐𝑎𝑝𝑒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𝑎𝑛𝑔𝑒𝑟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𝐴𝑢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27" y="2229577"/>
                <a:ext cx="4804649" cy="369332"/>
              </a:xfrm>
              <a:prstGeom prst="rect">
                <a:avLst/>
              </a:prstGeom>
              <a:blipFill>
                <a:blip r:embed="rId7"/>
                <a:stretch>
                  <a:fillRect l="-101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43BABE6-17DD-95F2-D1F8-9FDBDF994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82" y="1679920"/>
            <a:ext cx="774441" cy="15488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82328-D9B5-2DDF-8106-76307D0D822C}"/>
              </a:ext>
            </a:extLst>
          </p:cNvPr>
          <p:cNvCxnSpPr/>
          <p:nvPr/>
        </p:nvCxnSpPr>
        <p:spPr>
          <a:xfrm>
            <a:off x="3738082" y="2521983"/>
            <a:ext cx="578498" cy="466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/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∇L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272CA51-4C29-0B06-669B-5A746195DB61}"/>
              </a:ext>
            </a:extLst>
          </p:cNvPr>
          <p:cNvSpPr txBox="1"/>
          <p:nvPr/>
        </p:nvSpPr>
        <p:spPr>
          <a:xfrm>
            <a:off x="5246703" y="1464816"/>
            <a:ext cx="556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Objective = loss landscape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D8158-09DF-6827-B12E-B84D20211221}"/>
              </a:ext>
            </a:extLst>
          </p:cNvPr>
          <p:cNvSpPr txBox="1"/>
          <p:nvPr/>
        </p:nvSpPr>
        <p:spPr>
          <a:xfrm>
            <a:off x="6096000" y="5770366"/>
            <a:ext cx="524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Optimisation algorithm = plan to get to the bottom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C0D4-044B-FEE4-45D5-73B4CC0C591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1856328" y="740158"/>
            <a:ext cx="3864760" cy="193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04AA8-D64A-7B8A-D90F-AAE1666ACD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2496755" y="1117121"/>
            <a:ext cx="3864760" cy="1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6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sp>
        <p:nvSpPr>
          <p:cNvPr id="11" name="TextShape 1">
            <a:extLst>
              <a:ext uri="{FF2B5EF4-FFF2-40B4-BE49-F238E27FC236}">
                <a16:creationId xmlns:a16="http://schemas.microsoft.com/office/drawing/2014/main" id="{439B6B7C-7EE0-4650-8D8D-66C29BFBE929}"/>
              </a:ext>
            </a:extLst>
          </p:cNvPr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200" spc="-1">
                <a:solidFill>
                  <a:srgbClr val="898989"/>
                </a:solidFill>
                <a:latin typeface="Calibri"/>
              </a:rPr>
              <a:t>28</a:t>
            </a:r>
            <a:endParaRPr lang="en-US" sz="1200" spc="-1">
              <a:latin typeface="Times New Roman"/>
            </a:endParaRPr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928D5402-8CAE-3F3E-408B-50B46BA7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7" y="1208443"/>
            <a:ext cx="7343918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5914B4-E998-F147-FF94-2078A61916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42351-5B45-8B16-F7E1-445B3BD6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08C3B4-BD35-072E-E55B-0EF8A691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8C152A-DB85-9D88-E785-6EE8946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dirty="0" smtClean="0"/>
              <a:t>17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6E737F-6772-2190-96EF-4E63D8CB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4247685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8D5402-8CAE-3F3E-408B-50B46BA7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8D59C-7438-625C-86AD-7F3581BEB54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C4781-8074-DA45-1C40-B7207013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823062-9FE1-A9EB-8067-B98769C5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EA7585-403D-9BF6-9012-E6906748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18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67471CB4-4228-5582-C0BC-AD2453247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7222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A94070-C468-6C7B-8D05-C1235680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E7724-51F3-99BC-3867-A12648DF18A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DE48F-4D7D-B1BB-A71D-239ABC21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6435AB-AE98-734C-0109-6A2739E9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70F9C4-EFBD-D2BD-22D5-93D24086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19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6CDB1D4-DF65-C647-059D-84E5CCB5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1223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1010-75E8-F10B-39CC-EEBB8188A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>
                <a:latin typeface="Poppins" panose="00000500000000000000" pitchFamily="2" charset="0"/>
              </a:rPr>
              <a:t>Advanced training for the </a:t>
            </a:r>
            <a:br>
              <a:rPr lang="en-GB" sz="3600">
                <a:latin typeface="Poppins" panose="00000500000000000000" pitchFamily="2" charset="0"/>
              </a:rPr>
            </a:br>
            <a:r>
              <a:rPr lang="en-GB" sz="3600">
                <a:latin typeface="Poppins" panose="00000500000000000000" pitchFamily="2" charset="0"/>
              </a:rPr>
              <a:t>Core Imaging Library (CIL)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47BD-9595-D747-E915-F4A43C811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en-GB" sz="2400">
                <a:latin typeface="Poppins" panose="00000500000000000000" pitchFamily="2" charset="0"/>
              </a:rPr>
              <a:t>an open-source reconstruction platform for challenging and novel data.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67272-D6A5-E2C0-EBF1-C2F525EEFDD1}"/>
              </a:ext>
            </a:extLst>
          </p:cNvPr>
          <p:cNvSpPr txBox="1"/>
          <p:nvPr/>
        </p:nvSpPr>
        <p:spPr>
          <a:xfrm>
            <a:off x="1524000" y="4636221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Gemma Fardell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b="1" spc="-1">
                <a:solidFill>
                  <a:schemeClr val="bg1"/>
                </a:solidFill>
                <a:latin typeface="Arial"/>
                <a:cs typeface="Arial"/>
              </a:rPr>
              <a:t>Jakob Sauer J</a:t>
            </a: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ørgensen – DTU</a:t>
            </a:r>
            <a:endParaRPr lang="da-DK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Laura Murgatroyd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Danica Sugic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Hannah Robarts - STFC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C9D66-51AE-2951-1BFC-FE69D1328923}"/>
              </a:ext>
            </a:extLst>
          </p:cNvPr>
          <p:cNvSpPr txBox="1"/>
          <p:nvPr/>
        </p:nvSpPr>
        <p:spPr>
          <a:xfrm>
            <a:off x="6096000" y="4635142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b="1" spc="-1" err="1">
                <a:solidFill>
                  <a:schemeClr val="bg1"/>
                </a:solidFill>
                <a:latin typeface="Arial"/>
              </a:rPr>
              <a:t>Evangelos</a:t>
            </a:r>
            <a:r>
              <a:rPr lang="da-DK" b="1" spc="-1">
                <a:solidFill>
                  <a:schemeClr val="bg1"/>
                </a:solidFill>
                <a:latin typeface="Arial"/>
              </a:rPr>
              <a:t> </a:t>
            </a:r>
            <a:r>
              <a:rPr lang="da-DK" b="1" spc="-1" err="1">
                <a:solidFill>
                  <a:schemeClr val="bg1"/>
                </a:solidFill>
                <a:latin typeface="Arial"/>
              </a:rPr>
              <a:t>Papoutsellis</a:t>
            </a:r>
            <a:r>
              <a:rPr lang="da-DK" b="1" spc="-1">
                <a:solidFill>
                  <a:schemeClr val="bg1"/>
                </a:solidFill>
                <a:latin typeface="Arial"/>
              </a:rPr>
              <a:t> – </a:t>
            </a:r>
            <a:r>
              <a:rPr lang="da-DK" b="1" spc="-1" err="1">
                <a:solidFill>
                  <a:schemeClr val="bg1"/>
                </a:solidFill>
                <a:latin typeface="Arial"/>
              </a:rPr>
              <a:t>Finden</a:t>
            </a:r>
            <a:endParaRPr lang="da-DK" b="1" spc="-1" err="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b="1" spc="-1" err="1">
                <a:solidFill>
                  <a:schemeClr val="bg1"/>
                </a:solidFill>
                <a:latin typeface="Arial"/>
              </a:rPr>
              <a:t>Edoardo</a:t>
            </a:r>
            <a:r>
              <a:rPr lang="da-DK" b="1" spc="-1">
                <a:solidFill>
                  <a:schemeClr val="bg1"/>
                </a:solidFill>
                <a:latin typeface="Arial"/>
              </a:rPr>
              <a:t> </a:t>
            </a:r>
            <a:r>
              <a:rPr lang="da-DK" b="1" spc="-1" err="1">
                <a:solidFill>
                  <a:schemeClr val="bg1"/>
                </a:solidFill>
                <a:latin typeface="Arial"/>
              </a:rPr>
              <a:t>Pasca</a:t>
            </a:r>
            <a:r>
              <a:rPr lang="da-DK" b="1" spc="-1">
                <a:solidFill>
                  <a:schemeClr val="bg1"/>
                </a:solidFill>
                <a:latin typeface="Arial"/>
              </a:rPr>
              <a:t>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Margaret Duff – STFC 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Franck Vidal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Casper da Casta-Luis - STFC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4F0E057A-F967-A2AB-79E6-416B9C51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62" y="70407"/>
            <a:ext cx="808276" cy="61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177FA943-AA73-2198-C599-15D5E3B0C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825" y="144670"/>
            <a:ext cx="1502475" cy="462242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2CBA758-E22A-C718-CCC5-7A5B58D69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17" y="1312637"/>
            <a:ext cx="2141130" cy="2209950"/>
          </a:xfrm>
          <a:prstGeom prst="rect">
            <a:avLst/>
          </a:prstGeom>
        </p:spPr>
      </p:pic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73C2677-83A2-F46E-ECAB-CDE9F2BC4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58" y="0"/>
            <a:ext cx="1115105" cy="769412"/>
          </a:xfrm>
          <a:prstGeom prst="rect">
            <a:avLst/>
          </a:prstGeom>
        </p:spPr>
      </p:pic>
      <p:pic>
        <p:nvPicPr>
          <p:cNvPr id="10" name="Picture 4" descr="Home - Finden">
            <a:extLst>
              <a:ext uri="{FF2B5EF4-FFF2-40B4-BE49-F238E27FC236}">
                <a16:creationId xmlns:a16="http://schemas.microsoft.com/office/drawing/2014/main" id="{36F55278-F2D1-2344-D41B-71766788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91" y="-71938"/>
            <a:ext cx="1892277" cy="8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322476C-37D5-5548-33E1-3741834F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37" y="123655"/>
            <a:ext cx="439014" cy="6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yneRBI – Open Source Imaging">
            <a:extLst>
              <a:ext uri="{FF2B5EF4-FFF2-40B4-BE49-F238E27FC236}">
                <a16:creationId xmlns:a16="http://schemas.microsoft.com/office/drawing/2014/main" id="{0121DF29-AB15-98B3-E571-D44E9E7F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538" y="43626"/>
            <a:ext cx="980566" cy="98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008420-E7A0-635A-5F04-B7D8A5B4A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107" y="187724"/>
            <a:ext cx="1196428" cy="5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81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8BA8A4-D450-D0BF-9152-17D188045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CB0BE-07A2-A100-1C20-62BE537EF9F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60EAD-24BA-F3B2-E48C-A912C5A2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2CF23C-FBBF-0AE9-F33E-4D5F9C4A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17B85F-6411-13DB-2D23-235BB09C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20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F318749-5E33-8FA1-BBA7-CB646F05E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7719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DEF63F-2881-F064-8F2B-62EE5FDC0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77837-4E86-6E94-8293-71309D990CC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98386-A168-2A65-660A-386EA0B0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E4D490-A163-1121-5EF1-1977F54D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679F9A-C7E7-65F2-3E10-04099BC3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21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A66C0C7-7156-F5DF-6B59-0EC11807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678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4"/>
            <a:ext cx="7691939" cy="509676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D3351B-E75D-DB66-36CF-4E340023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298BE-8741-C423-4A1F-60D80103E6F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54EEC-86A6-19EF-8888-4B4BB909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DEDE35-586D-9249-0009-7FCF51D2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4FA5F7-9166-C613-5D14-3B5703A4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BB96DB2-65DD-D328-CECD-7AD63188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7084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4"/>
            <a:ext cx="7691939" cy="5096760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E2FBE80-4F89-8B80-010B-45BFB8DD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31963-613C-96C8-F42E-17D1964D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A4F53-C4B9-A63B-002B-353883F9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90511-8EF7-7CDC-EF9F-A39843CB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23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AEAF370-E3CE-F22E-957A-599A5026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844826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785A6-510B-2D90-7A9D-9D84C4F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6000" b="1" spc="-1" err="1">
                <a:latin typeface="Arial"/>
              </a:rPr>
              <a:t>Regularisation</a:t>
            </a:r>
            <a:r>
              <a:rPr lang="en-US" sz="6000" b="1" spc="-1">
                <a:latin typeface="Arial"/>
              </a:rPr>
              <a:t> </a:t>
            </a:r>
            <a:endParaRPr lang="en-US" sz="6000" b="1" spc="-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191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FF09-29F1-C87F-5CFE-4B36BECA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Demonstration dataset</a:t>
            </a:r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C027218-8F81-535C-897F-65FEA29C16BC}"/>
              </a:ext>
            </a:extLst>
          </p:cNvPr>
          <p:cNvSpPr txBox="1">
            <a:spLocks/>
          </p:cNvSpPr>
          <p:nvPr/>
        </p:nvSpPr>
        <p:spPr>
          <a:xfrm>
            <a:off x="1929720" y="2211290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3080" indent="-342720" algn="l" defTabSz="914400" rtl="0" eaLnBrk="1" latinLnBrk="0" hangingPunct="1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3D parallel-beam X-ray CT dataset from Beamline I13-2, Diamond Light Source. </a:t>
            </a:r>
          </a:p>
          <a:p>
            <a:r>
              <a:rPr lang="en-GB" sz="1800"/>
              <a:t>0.5 mm aluminium cylinder with a piece of steel wire embedded in a small drilled hole. A droplet of salt water was placed on top, causing corrosion to form hydrogen bubbles.</a:t>
            </a:r>
          </a:p>
          <a:p>
            <a:r>
              <a:rPr lang="en-GB" sz="1800"/>
              <a:t>160x135 15 projections over 180°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BEC1AAD-DE79-4DCB-9572-C71D79FC8AD6}"/>
              </a:ext>
            </a:extLst>
          </p:cNvPr>
          <p:cNvSpPr txBox="1">
            <a:spLocks/>
          </p:cNvSpPr>
          <p:nvPr/>
        </p:nvSpPr>
        <p:spPr>
          <a:xfrm>
            <a:off x="6153150" y="1825625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3080" indent="-342720" algn="l" defTabSz="914400" rtl="0" eaLnBrk="1" latinLnBrk="0" hangingPunct="1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indent="-342900" defTabSz="685800">
              <a:spcBef>
                <a:spcPts val="450"/>
              </a:spcBef>
              <a:spcAft>
                <a:spcPts val="450"/>
              </a:spcAft>
              <a:buNone/>
              <a:defRPr/>
            </a:pPr>
            <a:r>
              <a:rPr lang="en-US" sz="1500" spc="-1">
                <a:solidFill>
                  <a:srgbClr val="000000"/>
                </a:solidFill>
                <a:latin typeface="Calibri" panose="020F0502020204030204"/>
              </a:rPr>
              <a:t>Jørgensen et al.: </a:t>
            </a:r>
            <a:r>
              <a:rPr lang="en-US" sz="1500" i="1" spc="-1">
                <a:solidFill>
                  <a:srgbClr val="000000"/>
                </a:solidFill>
                <a:latin typeface="Calibri" panose="020F0502020204030204"/>
              </a:rPr>
              <a:t>Core Imaging Library - Part I: a versatile Python framework for tomographic imaging </a:t>
            </a:r>
            <a:r>
              <a:rPr lang="fr-FR" sz="1350">
                <a:solidFill>
                  <a:srgbClr val="333132"/>
                </a:solidFill>
                <a:latin typeface="Proxima Nova Subset"/>
              </a:rPr>
              <a:t>Phil. Trans. R. Soc. A. </a:t>
            </a:r>
            <a:r>
              <a:rPr lang="fr-FR" sz="1350" b="1">
                <a:solidFill>
                  <a:srgbClr val="333132"/>
                </a:solidFill>
                <a:latin typeface="Proxima Nova Subset"/>
              </a:rPr>
              <a:t>379 </a:t>
            </a:r>
            <a:r>
              <a:rPr lang="fr-FR" sz="1350">
                <a:solidFill>
                  <a:srgbClr val="333132"/>
                </a:solidFill>
                <a:latin typeface="Proxima Nova Subset"/>
              </a:rPr>
              <a:t>20200192</a:t>
            </a:r>
            <a:r>
              <a:rPr lang="en-US" sz="1350" spc="-1">
                <a:solidFill>
                  <a:srgbClr val="000000"/>
                </a:solidFill>
                <a:latin typeface="Calibri" panose="020F0502020204030204"/>
              </a:rPr>
              <a:t> (2021)</a:t>
            </a:r>
            <a:r>
              <a:rPr lang="en-US" sz="1500" spc="-1">
                <a:solidFill>
                  <a:srgbClr val="000000"/>
                </a:solidFill>
                <a:latin typeface="Calibri" panose="020F0502020204030204"/>
              </a:rPr>
              <a:t> DOI: </a:t>
            </a:r>
            <a:r>
              <a:rPr lang="en-US" sz="1500" spc="-1">
                <a:solidFill>
                  <a:srgbClr val="000000"/>
                </a:solidFill>
                <a:latin typeface="Calibri" panose="020F0502020204030204"/>
                <a:hlinkClick r:id="rId2"/>
              </a:rPr>
              <a:t>10.1098/rsta.2020.0192</a:t>
            </a:r>
            <a:endParaRPr lang="en-US" sz="1500" spc="-1">
              <a:solidFill>
                <a:srgbClr val="000000"/>
              </a:solidFill>
              <a:latin typeface="Calibri" panose="020F0502020204030204"/>
            </a:endParaRPr>
          </a:p>
          <a:p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5B5467-AADA-72EF-3282-88018DB75D69}"/>
              </a:ext>
            </a:extLst>
          </p:cNvPr>
          <p:cNvGrpSpPr/>
          <p:nvPr/>
        </p:nvGrpSpPr>
        <p:grpSpPr>
          <a:xfrm>
            <a:off x="6856073" y="3368730"/>
            <a:ext cx="1632420" cy="1920510"/>
            <a:chOff x="7109430" y="3348640"/>
            <a:chExt cx="2176560" cy="256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DA1F50C-02FF-86EB-7BBB-99F05FDB07B0}"/>
                    </a:ext>
                  </a:extLst>
                </p14:cNvPr>
                <p14:cNvContentPartPr/>
                <p14:nvPr/>
              </p14:nvContentPartPr>
              <p14:xfrm>
                <a:off x="7109430" y="4208680"/>
                <a:ext cx="2026440" cy="72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DA1F50C-02FF-86EB-7BBB-99F05FDB07B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97431" y="4196686"/>
                  <a:ext cx="2049959" cy="7474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E57187-8218-F3F3-1CE1-CFA6E80FFB13}"/>
                    </a:ext>
                  </a:extLst>
                </p14:cNvPr>
                <p14:cNvContentPartPr/>
                <p14:nvPr/>
              </p14:nvContentPartPr>
              <p14:xfrm>
                <a:off x="7155870" y="4677400"/>
                <a:ext cx="1622880" cy="1231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E57187-8218-F3F3-1CE1-CFA6E80FFB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43870" y="4665398"/>
                  <a:ext cx="1646400" cy="1255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42B3269-3C04-4E22-2BB0-DABAAABB176D}"/>
                    </a:ext>
                  </a:extLst>
                </p14:cNvPr>
                <p14:cNvContentPartPr/>
                <p14:nvPr/>
              </p14:nvContentPartPr>
              <p14:xfrm>
                <a:off x="9051630" y="4858120"/>
                <a:ext cx="139680" cy="964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42B3269-3C04-4E22-2BB0-DABAAABB17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39671" y="4846123"/>
                  <a:ext cx="163119" cy="987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208F071-65A1-EEA2-E5A1-F223CDE1750A}"/>
                    </a:ext>
                  </a:extLst>
                </p14:cNvPr>
                <p14:cNvContentPartPr/>
                <p14:nvPr/>
              </p14:nvContentPartPr>
              <p14:xfrm>
                <a:off x="7770030" y="4452040"/>
                <a:ext cx="633600" cy="233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208F071-65A1-EEA2-E5A1-F223CDE1750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58039" y="4440040"/>
                  <a:ext cx="657102" cy="25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05E1510-85DB-FF01-8203-FDAE21A6B439}"/>
                    </a:ext>
                  </a:extLst>
                </p14:cNvPr>
                <p14:cNvContentPartPr/>
                <p14:nvPr/>
              </p14:nvContentPartPr>
              <p14:xfrm>
                <a:off x="7808910" y="4636360"/>
                <a:ext cx="31680" cy="317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05E1510-85DB-FF01-8203-FDAE21A6B4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96910" y="4624365"/>
                  <a:ext cx="55200" cy="3406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AA9E2A-C1C9-C149-AF18-3E6EF6F66CF1}"/>
                    </a:ext>
                  </a:extLst>
                </p14:cNvPr>
                <p14:cNvContentPartPr/>
                <p14:nvPr/>
              </p14:nvContentPartPr>
              <p14:xfrm>
                <a:off x="7784070" y="5157280"/>
                <a:ext cx="56160" cy="186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AA9E2A-C1C9-C149-AF18-3E6EF6F66CF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72172" y="5145303"/>
                  <a:ext cx="79481" cy="210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689EBE-F16E-AD4F-72A5-EE4067C91F43}"/>
                    </a:ext>
                  </a:extLst>
                </p14:cNvPr>
                <p14:cNvContentPartPr/>
                <p14:nvPr/>
              </p14:nvContentPartPr>
              <p14:xfrm>
                <a:off x="8059470" y="5437720"/>
                <a:ext cx="6480" cy="18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689EBE-F16E-AD4F-72A5-EE4067C91F4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47899" y="5425720"/>
                  <a:ext cx="29160" cy="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AB59F62-E0F7-7E1A-7AC7-B7143D02A444}"/>
                    </a:ext>
                  </a:extLst>
                </p14:cNvPr>
                <p14:cNvContentPartPr/>
                <p14:nvPr/>
              </p14:nvContentPartPr>
              <p14:xfrm>
                <a:off x="8146590" y="5329360"/>
                <a:ext cx="138960" cy="3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AB59F62-E0F7-7E1A-7AC7-B7143D02A4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34569" y="5317360"/>
                  <a:ext cx="162521" cy="5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A484338-97D5-DD41-2064-63CF0564E3E5}"/>
                    </a:ext>
                  </a:extLst>
                </p14:cNvPr>
                <p14:cNvContentPartPr/>
                <p14:nvPr/>
              </p14:nvContentPartPr>
              <p14:xfrm>
                <a:off x="8346390" y="5180320"/>
                <a:ext cx="69840" cy="95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A484338-97D5-DD41-2064-63CF0564E3E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34431" y="5168350"/>
                  <a:ext cx="93279" cy="1192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3676AE9-86BE-0CFC-3C49-7B33AFB84139}"/>
                    </a:ext>
                  </a:extLst>
                </p14:cNvPr>
                <p14:cNvContentPartPr/>
                <p14:nvPr/>
              </p14:nvContentPartPr>
              <p14:xfrm>
                <a:off x="8365110" y="4763080"/>
                <a:ext cx="44640" cy="220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3676AE9-86BE-0CFC-3C49-7B33AFB8413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53110" y="4751080"/>
                  <a:ext cx="68160" cy="24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7E88656-B3E8-C9BF-5841-7FAEBD042521}"/>
                    </a:ext>
                  </a:extLst>
                </p14:cNvPr>
                <p14:cNvContentPartPr/>
                <p14:nvPr/>
              </p14:nvContentPartPr>
              <p14:xfrm>
                <a:off x="7145790" y="3348640"/>
                <a:ext cx="2140200" cy="1401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7E88656-B3E8-C9BF-5841-7FAEBD0425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33788" y="3336641"/>
                  <a:ext cx="2163724" cy="142499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B91F898-C2D6-BBBA-0FB7-E604863A6464}"/>
                  </a:ext>
                </a:extLst>
              </p14:cNvPr>
              <p14:cNvContentPartPr/>
              <p14:nvPr/>
            </p14:nvContentPartPr>
            <p14:xfrm>
              <a:off x="7446293" y="4074780"/>
              <a:ext cx="413370" cy="60453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B91F898-C2D6-BBBA-0FB7-E604863A646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7291" y="4065779"/>
                <a:ext cx="431014" cy="622173"/>
              </a:xfrm>
              <a:prstGeom prst="rect">
                <a:avLst/>
              </a:prstGeom>
            </p:spPr>
          </p:pic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212EA3-3CB8-B168-FBBB-BF3255EBF606}"/>
              </a:ext>
            </a:extLst>
          </p:cNvPr>
          <p:cNvCxnSpPr/>
          <p:nvPr/>
        </p:nvCxnSpPr>
        <p:spPr>
          <a:xfrm flipH="1">
            <a:off x="8108063" y="3429001"/>
            <a:ext cx="626363" cy="20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938831-B157-5691-A64C-CA5C320E5184}"/>
              </a:ext>
            </a:extLst>
          </p:cNvPr>
          <p:cNvCxnSpPr/>
          <p:nvPr/>
        </p:nvCxnSpPr>
        <p:spPr>
          <a:xfrm flipH="1" flipV="1">
            <a:off x="8108063" y="5029200"/>
            <a:ext cx="702563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F8BB85-0600-8907-31EF-F5A7CF1C76C8}"/>
              </a:ext>
            </a:extLst>
          </p:cNvPr>
          <p:cNvCxnSpPr/>
          <p:nvPr/>
        </p:nvCxnSpPr>
        <p:spPr>
          <a:xfrm flipH="1">
            <a:off x="7915282" y="4196280"/>
            <a:ext cx="11715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CCC653E-78E3-2F68-9993-49C9029C4713}"/>
              </a:ext>
            </a:extLst>
          </p:cNvPr>
          <p:cNvSpPr txBox="1"/>
          <p:nvPr/>
        </p:nvSpPr>
        <p:spPr>
          <a:xfrm>
            <a:off x="8734426" y="3280590"/>
            <a:ext cx="843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Salt water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657C3B-D085-D0F0-3189-8A0F5BA4512A}"/>
              </a:ext>
            </a:extLst>
          </p:cNvPr>
          <p:cNvSpPr txBox="1"/>
          <p:nvPr/>
        </p:nvSpPr>
        <p:spPr>
          <a:xfrm>
            <a:off x="9142471" y="4013761"/>
            <a:ext cx="834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Steel wire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E0B0DC-18DB-E482-A573-3BE6D6EFB184}"/>
              </a:ext>
            </a:extLst>
          </p:cNvPr>
          <p:cNvSpPr txBox="1"/>
          <p:nvPr/>
        </p:nvSpPr>
        <p:spPr>
          <a:xfrm>
            <a:off x="8863725" y="5012242"/>
            <a:ext cx="1507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Aluminium cylinder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F5A54-79B6-1FC7-5849-181170A0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9B761-C29F-7995-9EB9-770088C0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25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C8D712E3-7167-7FD2-9B1D-23ADD7236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4007636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E872AB2-BDF6-4598-87BA-E7F67629F205}" type="slidenum">
              <a:rPr lang="en-GB" sz="1200" spc="-1" dirty="0">
                <a:solidFill>
                  <a:srgbClr val="898989"/>
                </a:solidFill>
                <a:latin typeface="Calibri"/>
              </a:rPr>
              <a:t>26</a:t>
            </a:fld>
            <a:endParaRPr lang="en-US" sz="1200" spc="-1">
              <a:latin typeface="Times New Roman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3143640" y="223920"/>
            <a:ext cx="6346800" cy="86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a-DK" sz="2800" b="1" spc="-1" err="1">
                <a:solidFill>
                  <a:srgbClr val="000000"/>
                </a:solidFill>
                <a:latin typeface="Arial"/>
              </a:rPr>
              <a:t>Filtered</a:t>
            </a:r>
            <a:r>
              <a:rPr lang="da-DK" sz="2800" b="1" spc="-1">
                <a:solidFill>
                  <a:srgbClr val="000000"/>
                </a:solidFill>
                <a:latin typeface="Arial"/>
              </a:rPr>
              <a:t> </a:t>
            </a:r>
            <a:r>
              <a:rPr lang="da-DK" sz="2800" b="1" spc="-1" err="1">
                <a:solidFill>
                  <a:srgbClr val="000000"/>
                </a:solidFill>
                <a:latin typeface="Arial"/>
              </a:rPr>
              <a:t>backprojection</a:t>
            </a:r>
            <a:endParaRPr lang="en-US" sz="2800" spc="-1" err="1">
              <a:latin typeface="Arial"/>
            </a:endParaRPr>
          </a:p>
        </p:txBody>
      </p:sp>
      <p:pic>
        <p:nvPicPr>
          <p:cNvPr id="114" name="Picture 113"/>
          <p:cNvPicPr/>
          <p:nvPr/>
        </p:nvPicPr>
        <p:blipFill>
          <a:blip r:embed="rId2"/>
          <a:stretch/>
        </p:blipFill>
        <p:spPr>
          <a:xfrm>
            <a:off x="4743840" y="1397880"/>
            <a:ext cx="5466600" cy="288288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3"/>
          <a:stretch/>
        </p:blipFill>
        <p:spPr>
          <a:xfrm>
            <a:off x="4744200" y="4071600"/>
            <a:ext cx="5486400" cy="2786400"/>
          </a:xfrm>
          <a:prstGeom prst="rect">
            <a:avLst/>
          </a:prstGeom>
          <a:ln>
            <a:noFill/>
          </a:ln>
        </p:spPr>
      </p:pic>
      <p:sp>
        <p:nvSpPr>
          <p:cNvPr id="116" name="TextShape 3"/>
          <p:cNvSpPr txBox="1"/>
          <p:nvPr/>
        </p:nvSpPr>
        <p:spPr>
          <a:xfrm>
            <a:off x="2164080" y="2103120"/>
            <a:ext cx="1599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>
                <a:latin typeface="Arial"/>
              </a:rPr>
              <a:t>90 projections</a:t>
            </a:r>
          </a:p>
        </p:txBody>
      </p:sp>
      <p:sp>
        <p:nvSpPr>
          <p:cNvPr id="117" name="TextShape 4"/>
          <p:cNvSpPr txBox="1"/>
          <p:nvPr/>
        </p:nvSpPr>
        <p:spPr>
          <a:xfrm>
            <a:off x="2164080" y="4865760"/>
            <a:ext cx="1599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>
                <a:latin typeface="Arial"/>
              </a:rPr>
              <a:t>15 projections</a:t>
            </a:r>
          </a:p>
        </p:txBody>
      </p:sp>
      <p:sp>
        <p:nvSpPr>
          <p:cNvPr id="118" name="TextShape 5"/>
          <p:cNvSpPr txBox="1"/>
          <p:nvPr/>
        </p:nvSpPr>
        <p:spPr>
          <a:xfrm>
            <a:off x="5502362" y="1193760"/>
            <a:ext cx="1886109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>
                <a:latin typeface="Arial"/>
              </a:rPr>
              <a:t>Horizontal slice</a:t>
            </a:r>
          </a:p>
        </p:txBody>
      </p:sp>
      <p:sp>
        <p:nvSpPr>
          <p:cNvPr id="119" name="TextShape 6"/>
          <p:cNvSpPr txBox="1"/>
          <p:nvPr/>
        </p:nvSpPr>
        <p:spPr>
          <a:xfrm>
            <a:off x="8419440" y="1201860"/>
            <a:ext cx="14486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>
                <a:latin typeface="Arial"/>
              </a:rPr>
              <a:t>Vertical slice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1BBBF-5533-45A8-E154-B3D83C36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Demonstration dataset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88806-599C-0EDB-C9DA-A68689A1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995C4-718C-B154-B04F-9B1233F8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26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D042D5B-F66E-0BDC-A1D3-44027DC5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81468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8F50-5C3F-E141-B9E9-69CA953C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Reconstruction with </a:t>
            </a:r>
            <a:r>
              <a:rPr lang="en-US" err="1"/>
              <a:t>Regularisation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538D2-0B66-5FB0-C6E1-BCCFC789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1979A-E7BC-6EA2-BC08-DB1D39C3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F18EC-60C5-D169-5169-0DD09C75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6" y="1566118"/>
            <a:ext cx="2588892" cy="114284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887022-7EAA-3BFB-4D67-5A4C6130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66337"/>
            <a:ext cx="1923648" cy="461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863FD-831E-BCE0-05F1-66E216230CCB}"/>
              </a:ext>
            </a:extLst>
          </p:cNvPr>
          <p:cNvSpPr txBox="1"/>
          <p:nvPr/>
        </p:nvSpPr>
        <p:spPr>
          <a:xfrm>
            <a:off x="702130" y="1154664"/>
            <a:ext cx="498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Extremely large set of linear equations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B2D56-8A75-D64A-9A70-8D60799D00E1}"/>
              </a:ext>
            </a:extLst>
          </p:cNvPr>
          <p:cNvSpPr txBox="1"/>
          <p:nvPr/>
        </p:nvSpPr>
        <p:spPr>
          <a:xfrm>
            <a:off x="2041864" y="3303127"/>
            <a:ext cx="8771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/>
              <a:t>Iterative reconstruction is based on </a:t>
            </a:r>
            <a:r>
              <a:rPr lang="en-GB" sz="3200">
                <a:solidFill>
                  <a:srgbClr val="9C3FBD"/>
                </a:solidFill>
              </a:rPr>
              <a:t>optimisation </a:t>
            </a:r>
            <a:r>
              <a:rPr lang="en-GB" sz="3200">
                <a:solidFill>
                  <a:srgbClr val="993DBB"/>
                </a:solidFill>
              </a:rPr>
              <a:t>algorithms</a:t>
            </a:r>
            <a:r>
              <a:rPr lang="en-GB" sz="3200">
                <a:solidFill>
                  <a:srgbClr val="C00000"/>
                </a:solidFill>
              </a:rPr>
              <a:t> </a:t>
            </a:r>
            <a:r>
              <a:rPr lang="en-GB" sz="3200"/>
              <a:t>and</a:t>
            </a:r>
            <a:r>
              <a:rPr lang="en-GB" sz="3200">
                <a:solidFill>
                  <a:srgbClr val="C00000"/>
                </a:solidFill>
              </a:rPr>
              <a:t> </a:t>
            </a:r>
            <a:r>
              <a:rPr lang="en-GB" sz="3200">
                <a:solidFill>
                  <a:srgbClr val="E50695"/>
                </a:solidFill>
              </a:rPr>
              <a:t>objective functions </a:t>
            </a:r>
            <a:endParaRPr lang="en-US" sz="3200">
              <a:solidFill>
                <a:srgbClr val="E50695"/>
              </a:solidFill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F62B366-D525-7CC1-3F54-9ED5C035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30" y="5281245"/>
            <a:ext cx="6731540" cy="6938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861B1-6303-BBAA-C477-807EB5493FFB}"/>
              </a:ext>
            </a:extLst>
          </p:cNvPr>
          <p:cNvCxnSpPr>
            <a:cxnSpLocks/>
          </p:cNvCxnSpPr>
          <p:nvPr/>
        </p:nvCxnSpPr>
        <p:spPr>
          <a:xfrm>
            <a:off x="3800819" y="4347645"/>
            <a:ext cx="536485" cy="933600"/>
          </a:xfrm>
          <a:prstGeom prst="straightConnector1">
            <a:avLst/>
          </a:prstGeom>
          <a:ln w="38100">
            <a:solidFill>
              <a:srgbClr val="993DBB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E353D5-D976-67AC-7DCE-F30D92B3C3A4}"/>
              </a:ext>
            </a:extLst>
          </p:cNvPr>
          <p:cNvCxnSpPr/>
          <p:nvPr/>
        </p:nvCxnSpPr>
        <p:spPr>
          <a:xfrm>
            <a:off x="7022115" y="4390776"/>
            <a:ext cx="53340" cy="847338"/>
          </a:xfrm>
          <a:prstGeom prst="straightConnector1">
            <a:avLst/>
          </a:prstGeom>
          <a:ln w="38100">
            <a:solidFill>
              <a:srgbClr val="E50695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26ECC96-38FA-0274-BD86-22833469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9426A8-95C6-A8CB-ED52-707693FB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09" y="1327122"/>
            <a:ext cx="1589654" cy="20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E8A8E4E-4C4D-96B3-DCB3-E256E762571B}"/>
              </a:ext>
            </a:extLst>
          </p:cNvPr>
          <p:cNvSpPr/>
          <p:nvPr/>
        </p:nvSpPr>
        <p:spPr>
          <a:xfrm>
            <a:off x="6143900" y="1143000"/>
            <a:ext cx="3499462" cy="1276497"/>
          </a:xfrm>
          <a:prstGeom prst="wedgeEllipseCallout">
            <a:avLst>
              <a:gd name="adj1" fmla="val 70098"/>
              <a:gd name="adj2" fmla="val 352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44B15-52DC-3340-87F9-ECAFA41C3AE6}"/>
              </a:ext>
            </a:extLst>
          </p:cNvPr>
          <p:cNvSpPr txBox="1"/>
          <p:nvPr/>
        </p:nvSpPr>
        <p:spPr>
          <a:xfrm>
            <a:off x="6463229" y="1434599"/>
            <a:ext cx="57287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993DBB"/>
                </a:solidFill>
              </a:rPr>
              <a:t>Ill posed problem</a:t>
            </a:r>
          </a:p>
        </p:txBody>
      </p:sp>
    </p:spTree>
    <p:extLst>
      <p:ext uri="{BB962C8B-B14F-4D97-AF65-F5344CB8AC3E}">
        <p14:creationId xmlns:p14="http://schemas.microsoft.com/office/powerpoint/2010/main" val="5034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BF44-F40F-1CB1-2A9C-13936E64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Functions in CIL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0C790-1157-7205-B916-B597BC56944F}"/>
              </a:ext>
            </a:extLst>
          </p:cNvPr>
          <p:cNvSpPr txBox="1"/>
          <p:nvPr/>
        </p:nvSpPr>
        <p:spPr>
          <a:xfrm>
            <a:off x="1785780" y="5083437"/>
            <a:ext cx="15654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a-DK"/>
              <a:t>TotalVariation</a:t>
            </a:r>
            <a:endParaRPr lang="en-GB"/>
          </a:p>
        </p:txBody>
      </p:sp>
      <p:pic>
        <p:nvPicPr>
          <p:cNvPr id="5" name="Picture 6" descr="http://latex2png.com/pngs/c20d3125162c18af807f839c3521be5d.png">
            <a:extLst>
              <a:ext uri="{FF2B5EF4-FFF2-40B4-BE49-F238E27FC236}">
                <a16:creationId xmlns:a16="http://schemas.microsoft.com/office/drawing/2014/main" id="{9244D02D-F1CF-C109-1D4C-34A635E4A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83" y="5064820"/>
            <a:ext cx="4499034" cy="5833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5797D-733F-5676-395F-77E0C842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16" y="1226505"/>
            <a:ext cx="7823835" cy="3898268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5C5F3-EFC4-C5DF-C828-756B0C307E0C}"/>
              </a:ext>
            </a:extLst>
          </p:cNvPr>
          <p:cNvSpPr txBox="1"/>
          <p:nvPr/>
        </p:nvSpPr>
        <p:spPr>
          <a:xfrm>
            <a:off x="1758534" y="5544598"/>
            <a:ext cx="184031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a-DK"/>
              <a:t>WeightedL1Norm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6105E-18BA-A2C9-2AF8-86FE05953A95}"/>
              </a:ext>
            </a:extLst>
          </p:cNvPr>
          <p:cNvSpPr txBox="1"/>
          <p:nvPr/>
        </p:nvSpPr>
        <p:spPr>
          <a:xfrm>
            <a:off x="1758534" y="5964423"/>
            <a:ext cx="349441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a-DK"/>
              <a:t>ApproximateGradientSumFunction 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DAA27-863B-2600-D62B-41D3EFEB0282}"/>
              </a:ext>
            </a:extLst>
          </p:cNvPr>
          <p:cNvSpPr txBox="1"/>
          <p:nvPr/>
        </p:nvSpPr>
        <p:spPr>
          <a:xfrm>
            <a:off x="1758534" y="6333755"/>
            <a:ext cx="130997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a-DK"/>
              <a:t>SGFunction 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BA8BFB-6489-C943-5F57-A06FEE99E653}"/>
                  </a:ext>
                </a:extLst>
              </p:cNvPr>
              <p:cNvSpPr txBox="1"/>
              <p:nvPr/>
            </p:nvSpPr>
            <p:spPr>
              <a:xfrm>
                <a:off x="2709901" y="5415653"/>
                <a:ext cx="3956989" cy="61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BA8BFB-6489-C943-5F57-A06FEE99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901" y="5415653"/>
                <a:ext cx="3956989" cy="615168"/>
              </a:xfrm>
              <a:prstGeom prst="rect">
                <a:avLst/>
              </a:prstGeom>
              <a:blipFill>
                <a:blip r:embed="rId4"/>
                <a:stretch>
                  <a:fillRect t="-115842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1AAED91-D383-CCDB-D163-F4A3D429C785}"/>
              </a:ext>
            </a:extLst>
          </p:cNvPr>
          <p:cNvSpPr txBox="1"/>
          <p:nvPr/>
        </p:nvSpPr>
        <p:spPr>
          <a:xfrm>
            <a:off x="5335480" y="5964423"/>
            <a:ext cx="19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BA144-B03E-A7FD-2780-4FB9E9599E5F}"/>
              </a:ext>
            </a:extLst>
          </p:cNvPr>
          <p:cNvSpPr txBox="1"/>
          <p:nvPr/>
        </p:nvSpPr>
        <p:spPr>
          <a:xfrm>
            <a:off x="5377508" y="6301489"/>
            <a:ext cx="19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282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E65E37F-34E8-4266-8D10-B6ADA7FA26AC}" type="slidenum">
              <a:rPr lang="en-GB" sz="1200" spc="-1">
                <a:solidFill>
                  <a:srgbClr val="898989"/>
                </a:solidFill>
                <a:latin typeface="Calibri"/>
              </a:rPr>
              <a:t>29</a:t>
            </a:fld>
            <a:endParaRPr lang="en-US" sz="1200" spc="-1">
              <a:latin typeface="Times New Roman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2714880" y="1662969"/>
            <a:ext cx="6428880" cy="942480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555823" y="2382069"/>
            <a:ext cx="216578" cy="3127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355105" y="1593126"/>
            <a:ext cx="264461" cy="274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4919" y="1173928"/>
            <a:ext cx="138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Data fidelity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70259" y="1175190"/>
            <a:ext cx="138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Regulariser</a:t>
            </a:r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772401" y="2654054"/>
            <a:ext cx="169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Regularisation parameter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581836" y="2382070"/>
            <a:ext cx="236343" cy="261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13933" y="2584539"/>
            <a:ext cx="282881" cy="188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7005" y="2644445"/>
            <a:ext cx="169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Unknown image TBD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9370" y="2708264"/>
            <a:ext cx="169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Minimiser: Solution image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176681" y="1543260"/>
            <a:ext cx="444653" cy="324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/>
          <p:nvPr/>
        </p:nvPicPr>
        <p:blipFill>
          <a:blip r:embed="rId3"/>
          <a:stretch/>
        </p:blipFill>
        <p:spPr>
          <a:xfrm>
            <a:off x="1497818" y="3457408"/>
            <a:ext cx="5238263" cy="3492032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4"/>
          <a:stretch/>
        </p:blipFill>
        <p:spPr>
          <a:xfrm>
            <a:off x="5295734" y="3456978"/>
            <a:ext cx="5238263" cy="3492462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41DAE9-E44A-4520-2B4F-C4218DC1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 </a:t>
            </a:r>
            <a:r>
              <a:rPr lang="en-US" err="1"/>
              <a:t>Regularisation</a:t>
            </a:r>
            <a:r>
              <a:rPr lang="en-US"/>
              <a:t>: Tikhonov</a:t>
            </a:r>
          </a:p>
        </p:txBody>
      </p:sp>
    </p:spTree>
    <p:extLst>
      <p:ext uri="{BB962C8B-B14F-4D97-AF65-F5344CB8AC3E}">
        <p14:creationId xmlns:p14="http://schemas.microsoft.com/office/powerpoint/2010/main" val="4075561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AB47-B07B-192D-8B37-6630C688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CIL Team 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0C118-B167-A103-5560-E8B2DEDB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B60-EA2C-3456-8EDD-CE92A585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D0743-888C-8E03-D3A0-3699F6CF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couple of men smiling&#10;&#10;Description automatically generated">
            <a:extLst>
              <a:ext uri="{FF2B5EF4-FFF2-40B4-BE49-F238E27FC236}">
                <a16:creationId xmlns:a16="http://schemas.microsoft.com/office/drawing/2014/main" id="{99112248-9E23-FBEE-3251-D8BDC05D6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" y="1856982"/>
            <a:ext cx="12184081" cy="267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2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F88526C-AD9F-4BB0-843E-32EA351DA83A}" type="slidenum">
              <a:rPr lang="en-GB" sz="1200" spc="-1">
                <a:solidFill>
                  <a:srgbClr val="898989"/>
                </a:solidFill>
                <a:latin typeface="Calibri"/>
              </a:rPr>
              <a:t>30</a:t>
            </a:fld>
            <a:endParaRPr lang="en-US" sz="1200" spc="-1">
              <a:latin typeface="Times New Roman"/>
            </a:endParaRPr>
          </a:p>
        </p:txBody>
      </p:sp>
      <p:pic>
        <p:nvPicPr>
          <p:cNvPr id="155" name="Picture 154"/>
          <p:cNvPicPr/>
          <p:nvPr/>
        </p:nvPicPr>
        <p:blipFill>
          <a:blip r:embed="rId2"/>
          <a:stretch/>
        </p:blipFill>
        <p:spPr>
          <a:xfrm>
            <a:off x="1885440" y="1181700"/>
            <a:ext cx="8778240" cy="66996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3"/>
          <a:stretch/>
        </p:blipFill>
        <p:spPr>
          <a:xfrm>
            <a:off x="6000240" y="1874520"/>
            <a:ext cx="4663440" cy="2466720"/>
          </a:xfrm>
          <a:prstGeom prst="rect">
            <a:avLst/>
          </a:prstGeom>
          <a:ln>
            <a:noFill/>
          </a:ln>
        </p:spPr>
      </p:pic>
      <p:pic>
        <p:nvPicPr>
          <p:cNvPr id="157" name="Picture 156"/>
          <p:cNvPicPr/>
          <p:nvPr/>
        </p:nvPicPr>
        <p:blipFill>
          <a:blip r:embed="rId4"/>
          <a:stretch/>
        </p:blipFill>
        <p:spPr>
          <a:xfrm>
            <a:off x="6000240" y="4341240"/>
            <a:ext cx="4667760" cy="2444040"/>
          </a:xfrm>
          <a:prstGeom prst="rect">
            <a:avLst/>
          </a:prstGeom>
          <a:ln>
            <a:noFill/>
          </a:ln>
        </p:spPr>
      </p:pic>
      <p:sp>
        <p:nvSpPr>
          <p:cNvPr id="158" name="TextShape 3"/>
          <p:cNvSpPr txBox="1"/>
          <p:nvPr/>
        </p:nvSpPr>
        <p:spPr>
          <a:xfrm>
            <a:off x="2072640" y="2560320"/>
            <a:ext cx="28612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Large horizontal,</a:t>
            </a:r>
          </a:p>
          <a:p>
            <a:r>
              <a:rPr lang="en-US" b="1" spc="-1">
                <a:latin typeface="Arial"/>
              </a:rPr>
              <a:t>small vertical smoothing</a:t>
            </a:r>
          </a:p>
        </p:txBody>
      </p:sp>
      <p:sp>
        <p:nvSpPr>
          <p:cNvPr id="159" name="TextShape 4"/>
          <p:cNvSpPr txBox="1"/>
          <p:nvPr/>
        </p:nvSpPr>
        <p:spPr>
          <a:xfrm>
            <a:off x="2072640" y="5249880"/>
            <a:ext cx="28234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Small horizontal,</a:t>
            </a:r>
          </a:p>
          <a:p>
            <a:r>
              <a:rPr lang="en-US" b="1" spc="-1">
                <a:latin typeface="Arial"/>
              </a:rPr>
              <a:t>large vertical smoothing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0108F3-3651-0D72-ED13-AFC7029E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 </a:t>
            </a:r>
            <a:r>
              <a:rPr lang="en-US" err="1"/>
              <a:t>Regularisation</a:t>
            </a:r>
            <a:r>
              <a:rPr lang="en-US"/>
              <a:t>: Anisotropic Tikhonov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3"/>
          <p:cNvSpPr txBox="1"/>
          <p:nvPr/>
        </p:nvSpPr>
        <p:spPr>
          <a:xfrm>
            <a:off x="2072639" y="2560320"/>
            <a:ext cx="2962999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L1-norm </a:t>
            </a:r>
            <a:r>
              <a:rPr lang="en-US" b="1" spc="-1" err="1">
                <a:latin typeface="Arial"/>
              </a:rPr>
              <a:t>regularisation</a:t>
            </a:r>
            <a:r>
              <a:rPr lang="en-US" b="1" spc="-1">
                <a:latin typeface="Arial"/>
              </a:rPr>
              <a:t>:</a:t>
            </a:r>
          </a:p>
        </p:txBody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2529840" y="3017520"/>
            <a:ext cx="2590560" cy="609120"/>
          </a:xfrm>
          <a:prstGeom prst="rect">
            <a:avLst/>
          </a:prstGeom>
          <a:ln>
            <a:noFill/>
          </a:ln>
        </p:spPr>
      </p:pic>
      <p:pic>
        <p:nvPicPr>
          <p:cNvPr id="166" name="Picture 165"/>
          <p:cNvPicPr/>
          <p:nvPr/>
        </p:nvPicPr>
        <p:blipFill>
          <a:blip r:embed="rId3"/>
          <a:stretch/>
        </p:blipFill>
        <p:spPr>
          <a:xfrm>
            <a:off x="5841120" y="1689120"/>
            <a:ext cx="4754880" cy="25052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960FC-B62A-0E46-1D0A-BFB02378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Sparsity: L1 Regularization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A158354-96CE-DAFC-9902-2F4207F7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040373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6D985B4-127A-484D-B0B3-D8390121F6C3}" type="slidenum">
              <a:rPr lang="en-GB" sz="1200" spc="-1" dirty="0">
                <a:solidFill>
                  <a:srgbClr val="898989"/>
                </a:solidFill>
                <a:latin typeface="Calibri"/>
              </a:rPr>
              <a:t>32</a:t>
            </a:fld>
            <a:endParaRPr lang="en-US" sz="1200" spc="-1">
              <a:latin typeface="Times New Roman"/>
            </a:endParaRPr>
          </a:p>
        </p:txBody>
      </p:sp>
      <p:sp>
        <p:nvSpPr>
          <p:cNvPr id="162" name="TextShape 3"/>
          <p:cNvSpPr txBox="1"/>
          <p:nvPr/>
        </p:nvSpPr>
        <p:spPr>
          <a:xfrm>
            <a:off x="2072639" y="2560320"/>
            <a:ext cx="2962999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L1-norm </a:t>
            </a:r>
            <a:r>
              <a:rPr lang="en-US" b="1" spc="-1" err="1">
                <a:latin typeface="Arial"/>
              </a:rPr>
              <a:t>regularisation</a:t>
            </a:r>
            <a:r>
              <a:rPr lang="en-US" b="1" spc="-1">
                <a:latin typeface="Arial"/>
              </a:rPr>
              <a:t>:</a:t>
            </a:r>
          </a:p>
        </p:txBody>
      </p:sp>
      <p:sp>
        <p:nvSpPr>
          <p:cNvPr id="163" name="TextShape 4"/>
          <p:cNvSpPr txBox="1"/>
          <p:nvPr/>
        </p:nvSpPr>
        <p:spPr>
          <a:xfrm>
            <a:off x="1992360" y="4701240"/>
            <a:ext cx="3474722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Total variation </a:t>
            </a:r>
            <a:r>
              <a:rPr lang="en-US" b="1" spc="-1" err="1">
                <a:latin typeface="Arial"/>
              </a:rPr>
              <a:t>regularisation</a:t>
            </a:r>
            <a:r>
              <a:rPr lang="en-US" b="1" spc="-1">
                <a:latin typeface="Arial"/>
              </a:rPr>
              <a:t>:</a:t>
            </a:r>
          </a:p>
        </p:txBody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2529840" y="3017520"/>
            <a:ext cx="2590560" cy="609120"/>
          </a:xfrm>
          <a:prstGeom prst="rect">
            <a:avLst/>
          </a:prstGeom>
          <a:ln>
            <a:noFill/>
          </a:ln>
        </p:spPr>
      </p:pic>
      <p:pic>
        <p:nvPicPr>
          <p:cNvPr id="165" name="Picture 164"/>
          <p:cNvPicPr/>
          <p:nvPr/>
        </p:nvPicPr>
        <p:blipFill>
          <a:blip r:embed="rId3"/>
          <a:stretch/>
        </p:blipFill>
        <p:spPr>
          <a:xfrm>
            <a:off x="2819640" y="5293800"/>
            <a:ext cx="1721880" cy="1015560"/>
          </a:xfrm>
          <a:prstGeom prst="rect">
            <a:avLst/>
          </a:prstGeom>
          <a:ln>
            <a:noFill/>
          </a:ln>
        </p:spPr>
      </p:pic>
      <p:pic>
        <p:nvPicPr>
          <p:cNvPr id="166" name="Picture 165"/>
          <p:cNvPicPr/>
          <p:nvPr/>
        </p:nvPicPr>
        <p:blipFill>
          <a:blip r:embed="rId4"/>
          <a:stretch/>
        </p:blipFill>
        <p:spPr>
          <a:xfrm>
            <a:off x="5841120" y="1689120"/>
            <a:ext cx="4754880" cy="2505240"/>
          </a:xfrm>
          <a:prstGeom prst="rect">
            <a:avLst/>
          </a:prstGeom>
          <a:ln>
            <a:noFill/>
          </a:ln>
        </p:spPr>
      </p:pic>
      <p:pic>
        <p:nvPicPr>
          <p:cNvPr id="167" name="Picture 166"/>
          <p:cNvPicPr/>
          <p:nvPr/>
        </p:nvPicPr>
        <p:blipFill>
          <a:blip r:embed="rId5"/>
          <a:stretch/>
        </p:blipFill>
        <p:spPr>
          <a:xfrm>
            <a:off x="5850120" y="4206240"/>
            <a:ext cx="4745880" cy="246888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960FC-B62A-0E46-1D0A-BFB02378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Sparsity and Total Variation Regularization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B431C-313C-7997-90AB-BAAF4C0F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77747-67A0-387E-F4FF-69C45F2B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32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5893E00-C8A2-21E4-8385-0065408D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813738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2"/>
          <p:cNvSpPr/>
          <p:nvPr/>
        </p:nvSpPr>
        <p:spPr>
          <a:xfrm>
            <a:off x="4151640" y="332640"/>
            <a:ext cx="5842800" cy="86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4" name="CustomShape 3"/>
          <p:cNvSpPr/>
          <p:nvPr/>
        </p:nvSpPr>
        <p:spPr>
          <a:xfrm>
            <a:off x="1925944" y="101752"/>
            <a:ext cx="6346800" cy="86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US" sz="2400" spc="-1">
              <a:highlight>
                <a:srgbClr val="FFFF00"/>
              </a:highlight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58" y="1315011"/>
            <a:ext cx="7932643" cy="50370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8F5661-76D0-7AC7-F824-5EE6ECC4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the </a:t>
            </a:r>
            <a:r>
              <a:rPr lang="en-US" err="1"/>
              <a:t>Regularisation</a:t>
            </a:r>
            <a:r>
              <a:rPr lang="en-US"/>
              <a:t> Parameter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19517-8704-2131-2238-498F66A7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367C0-849A-7EAC-D386-A17E62EF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33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6F1D68E-9268-D869-54A2-416D4339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969883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48744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785A6-510B-2D90-7A9D-9D84C4F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6000" b="1" spc="-1">
                <a:latin typeface="Arial"/>
              </a:rPr>
              <a:t>More </a:t>
            </a:r>
            <a:r>
              <a:rPr lang="en-US" b="1" spc="-1">
                <a:latin typeface="Arial"/>
              </a:rPr>
              <a:t>on Iterative </a:t>
            </a:r>
            <a:r>
              <a:rPr lang="en-US" sz="6000" b="1" spc="-1">
                <a:latin typeface="Arial"/>
              </a:rPr>
              <a:t>Reconstruction</a:t>
            </a:r>
            <a:endParaRPr lang="en-US" sz="6000" b="1" spc="-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270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1EF-1BB7-F8E3-C84A-A9753A98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– Gradient Descent 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DADD8-9618-D4E6-27AD-DC681C64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5" y="2519265"/>
            <a:ext cx="4982793" cy="291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7ABAC-4E2F-7851-9A82-1DB3C782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89" y="2988104"/>
            <a:ext cx="5151749" cy="274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186D6-2434-C38F-E2CC-98350D11C2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229691" y="1291111"/>
            <a:ext cx="774441" cy="15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71CBB-6E68-13CB-18A2-E10E4F0F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374" y="4114799"/>
            <a:ext cx="2149150" cy="107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/>
              <p:nvPr/>
            </p:nvSpPr>
            <p:spPr>
              <a:xfrm>
                <a:off x="5627527" y="2229577"/>
                <a:ext cx="48046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𝑎𝑛𝑑𝑠𝑐𝑎𝑝𝑒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𝑎𝑛𝑔𝑒𝑟</m:t>
                      </m:r>
                      <m:r>
                        <a:rPr lang="en-GB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𝐴𝑢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A6070-43FF-0693-420D-E1136F49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27" y="2229577"/>
                <a:ext cx="4804649" cy="369332"/>
              </a:xfrm>
              <a:prstGeom prst="rect">
                <a:avLst/>
              </a:prstGeom>
              <a:blipFill>
                <a:blip r:embed="rId7"/>
                <a:stretch>
                  <a:fillRect l="-101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43BABE6-17DD-95F2-D1F8-9FDBDF994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82" y="1679920"/>
            <a:ext cx="774441" cy="15488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82328-D9B5-2DDF-8106-76307D0D822C}"/>
              </a:ext>
            </a:extLst>
          </p:cNvPr>
          <p:cNvCxnSpPr/>
          <p:nvPr/>
        </p:nvCxnSpPr>
        <p:spPr>
          <a:xfrm>
            <a:off x="3738082" y="2521983"/>
            <a:ext cx="578498" cy="466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/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∇L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3BEB6E-2C0A-5410-D957-C0EB88086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15" y="5476420"/>
                <a:ext cx="663938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272CA51-4C29-0B06-669B-5A746195DB61}"/>
              </a:ext>
            </a:extLst>
          </p:cNvPr>
          <p:cNvSpPr txBox="1"/>
          <p:nvPr/>
        </p:nvSpPr>
        <p:spPr>
          <a:xfrm>
            <a:off x="5246703" y="1464816"/>
            <a:ext cx="556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Objective = loss landscape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D8158-09DF-6827-B12E-B84D20211221}"/>
              </a:ext>
            </a:extLst>
          </p:cNvPr>
          <p:cNvSpPr txBox="1"/>
          <p:nvPr/>
        </p:nvSpPr>
        <p:spPr>
          <a:xfrm>
            <a:off x="6096000" y="5770366"/>
            <a:ext cx="524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Optimisation algorithm = plan to get to the bottom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C0D4-044B-FEE4-45D5-73B4CC0C591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1856328" y="740158"/>
            <a:ext cx="3864760" cy="193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04AA8-D64A-7B8A-D90F-AAE1666ACD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2496755" y="1117121"/>
            <a:ext cx="3864760" cy="1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83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1EF-1BB7-F8E3-C84A-A9753A98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– Non smooth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DADD8-9618-D4E6-27AD-DC681C64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25" y="1431652"/>
            <a:ext cx="4982793" cy="291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7ABAC-4E2F-7851-9A82-1DB3C782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38" y="3216546"/>
            <a:ext cx="6059780" cy="3223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186D6-2434-C38F-E2CC-98350D11C25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703539" y="1222219"/>
            <a:ext cx="774441" cy="15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71CBB-6E68-13CB-18A2-E10E4F0F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009" y="4555695"/>
            <a:ext cx="2149150" cy="10745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82328-D9B5-2DDF-8106-76307D0D822C}"/>
              </a:ext>
            </a:extLst>
          </p:cNvPr>
          <p:cNvCxnSpPr>
            <a:cxnSpLocks/>
          </p:cNvCxnSpPr>
          <p:nvPr/>
        </p:nvCxnSpPr>
        <p:spPr>
          <a:xfrm>
            <a:off x="5321055" y="2649245"/>
            <a:ext cx="57516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459290-A2E2-3B98-ACBC-17F1EE297FC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411818" y="2891455"/>
            <a:ext cx="66162" cy="159176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3DE65BF-A604-8BB3-8F19-DE391C3B9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75957" y="3479798"/>
            <a:ext cx="1065362" cy="8488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0B1A00-9281-B86E-C9C6-4BEB08F2E801}"/>
              </a:ext>
            </a:extLst>
          </p:cNvPr>
          <p:cNvSpPr txBox="1"/>
          <p:nvPr/>
        </p:nvSpPr>
        <p:spPr>
          <a:xfrm>
            <a:off x="374309" y="5834708"/>
            <a:ext cx="7197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Need a different optimisation algorithm = need a new plan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EAA5E2-30E6-CB08-1082-0670468A65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3143577" y="694071"/>
            <a:ext cx="3864760" cy="1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5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B958-D1E4-7A4A-9D3C-486F16FA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in CIL 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F35C622-15AD-5183-7A57-D5DA3B60745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3793" y="1207940"/>
              <a:ext cx="11944413" cy="5488886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753541">
                      <a:extLst>
                        <a:ext uri="{9D8B030D-6E8A-4147-A177-3AD203B41FA5}">
                          <a16:colId xmlns:a16="http://schemas.microsoft.com/office/drawing/2014/main" val="2672882595"/>
                        </a:ext>
                      </a:extLst>
                    </a:gridCol>
                    <a:gridCol w="7190872">
                      <a:extLst>
                        <a:ext uri="{9D8B030D-6E8A-4147-A177-3AD203B41FA5}">
                          <a16:colId xmlns:a16="http://schemas.microsoft.com/office/drawing/2014/main" val="3679914377"/>
                        </a:ext>
                      </a:extLst>
                    </a:gridCol>
                  </a:tblGrid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Gradient Descent (GD)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When your objective is convex and differentiable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5890808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Conjugate Gradient Least Squares (CGLS)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For minimising a least squares problem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limLow>
                                <m:limLow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𝐴𝑢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763000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Simultaneous Iterative Reconstruction Technique (SIRT)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with</a:t>
                          </a:r>
                          <a:r>
                            <a:rPr lang="en-GB" sz="1600" baseline="0">
                              <a:latin typeface="+mn-lt"/>
                            </a:rPr>
                            <a:t> optional constraints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74445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Iterative Shrinkage-Thresholding Algorithm (ISTA)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unc>
                                    <m:func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  <m:sub/>
                                <m:sup/>
                              </m:sSubSup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and differentiable 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with a simple proximal operator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39592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Fast Iterative Shrinkage-Thresholding Algorithm (FISTA)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Like ISTA but accelerated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00599"/>
                      </a:ext>
                    </a:extLst>
                  </a:tr>
                  <a:tr h="625493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Primal Dual Hybrid Gradient (PDHG)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unc>
                                    <m:func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𝐴𝑢</m:t>
                                          </m:r>
                                        </m:e>
                                      </m:d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  <m:sub/>
                                <m:sup/>
                              </m:sSubSup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 is convex and has a </a:t>
                          </a:r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“simple” proximal method of its conjugate</a:t>
                          </a:r>
                          <a:r>
                            <a:rPr lang="en-GB" sz="1600" b="0" i="0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600">
                              <a:latin typeface="+mn-lt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with </a:t>
                          </a:r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 “simple” proximal.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300280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Primal Dual Hybrid Gradient (SPDHG)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Similar to PDHG but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can be written as a separable sum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3774269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Linearized Alternating Direction Method of Multipliers (LADMM)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b="0" i="0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</m:oMath>
                          </a14:m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subject to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𝐴𝑢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𝐵𝑣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=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</a:t>
                          </a:r>
                          <a:r>
                            <a:rPr lang="en-GB" sz="1600" baseline="0">
                              <a:latin typeface="+mn-lt"/>
                            </a:rPr>
                            <a:t> both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baseline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are convex and have “simple” </a:t>
                          </a:r>
                          <a:r>
                            <a:rPr lang="en-GB" sz="1600" err="1">
                              <a:latin typeface="+mn-lt"/>
                            </a:rPr>
                            <a:t>proximals</a:t>
                          </a:r>
                          <a:r>
                            <a:rPr lang="en-GB" sz="1600" baseline="0">
                              <a:latin typeface="+mn-lt"/>
                            </a:rPr>
                            <a:t>. 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6783087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algorithms…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Coming soon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797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F35C622-15AD-5183-7A57-D5DA3B60745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3793" y="1207940"/>
              <a:ext cx="11944413" cy="5488886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753541">
                      <a:extLst>
                        <a:ext uri="{9D8B030D-6E8A-4147-A177-3AD203B41FA5}">
                          <a16:colId xmlns:a16="http://schemas.microsoft.com/office/drawing/2014/main" val="2672882595"/>
                        </a:ext>
                      </a:extLst>
                    </a:gridCol>
                    <a:gridCol w="7190872">
                      <a:extLst>
                        <a:ext uri="{9D8B030D-6E8A-4147-A177-3AD203B41FA5}">
                          <a16:colId xmlns:a16="http://schemas.microsoft.com/office/drawing/2014/main" val="3679914377"/>
                        </a:ext>
                      </a:extLst>
                    </a:gridCol>
                  </a:tblGrid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Gradient Descent (GD)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When your objective is convex and differentiable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5890808"/>
                      </a:ext>
                    </a:extLst>
                  </a:tr>
                  <a:tr h="417576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Conjugate Gradient Least Squares (CGLS)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104412" r="-169" b="-1127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763000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Simultaneous Iterative Reconstruction Technique (SIRT)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118803" r="-169" b="-5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974445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Iterative Shrinkage-Thresholding Algorithm (ISTA)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220690" r="-169" b="-46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39592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Fast Iterative Shrinkage-Thresholding Algorithm (FISTA)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Like ISTA but accelerated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00599"/>
                      </a:ext>
                    </a:extLst>
                  </a:tr>
                  <a:tr h="69380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Primal Dual Hybrid Gradient (PDHG)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428947" r="-169" b="-26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300280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Primal Dual Hybrid Gradient (SPDHG)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515385" r="-169" b="-158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3774269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Linearized Alternating Direction Method of Multipliers (LADMM)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620690" r="-169" b="-6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6783087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algorithms…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Coming soon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7973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31813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B958-D1E4-7A4A-9D3C-486F16FA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Optimisation algorithms in CIL 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0F0C17F-7CF3-480F-192B-9D6408A295C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3793" y="1207940"/>
              <a:ext cx="11944413" cy="5488886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753541">
                      <a:extLst>
                        <a:ext uri="{9D8B030D-6E8A-4147-A177-3AD203B41FA5}">
                          <a16:colId xmlns:a16="http://schemas.microsoft.com/office/drawing/2014/main" val="2672882595"/>
                        </a:ext>
                      </a:extLst>
                    </a:gridCol>
                    <a:gridCol w="7190872">
                      <a:extLst>
                        <a:ext uri="{9D8B030D-6E8A-4147-A177-3AD203B41FA5}">
                          <a16:colId xmlns:a16="http://schemas.microsoft.com/office/drawing/2014/main" val="3679914377"/>
                        </a:ext>
                      </a:extLst>
                    </a:gridCol>
                  </a:tblGrid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Gradient Descent (GD)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When your objective is convex and differentiable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5890808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Conjugate Gradient Least Squares (CGLS)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For minimising a least squares problem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limLow>
                                <m:limLow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𝐴𝑢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763000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Simultaneous Iterative Reconstruction Technique (SIRT)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with</a:t>
                          </a:r>
                          <a:r>
                            <a:rPr lang="en-GB" sz="1600" baseline="0">
                              <a:latin typeface="+mn-lt"/>
                            </a:rPr>
                            <a:t> optional constraints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74445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Iterative Shrinkage-Thresholding Algorithm (ISTA)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unc>
                                    <m:func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  <m:sub/>
                                <m:sup/>
                              </m:sSubSup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and differentiable 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with a simple proximal operator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39592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Fast Iterative Shrinkage-Thresholding Algorithm (FISTA)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Like ISTA but accelerated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00599"/>
                      </a:ext>
                    </a:extLst>
                  </a:tr>
                  <a:tr h="625493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Primal Dual Hybrid Gradient (PDHG)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unc>
                                    <m:func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𝐴𝑢</m:t>
                                          </m:r>
                                        </m:e>
                                      </m:d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  <m:sub/>
                                <m:sup/>
                              </m:sSubSup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 is convex and has a </a:t>
                          </a:r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“simple” proximal method of its conjugate</a:t>
                          </a:r>
                          <a:r>
                            <a:rPr lang="en-GB" sz="1600" b="0" i="0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600">
                              <a:latin typeface="+mn-lt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is convex with </a:t>
                          </a:r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 “simple” proximal.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300280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Primal Dual Hybrid Gradient (SPDHG)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Similar to PDHG but where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can be written as a separable sum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3774269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Linearized Alternating Direction Method of Multipliers (LADMM)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To solve problems of the form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b="0" i="0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b="0" i="1" kern="1200" dirty="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  <m:r>
                                    <a:rPr lang="en-GB" sz="16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</m:oMath>
                          </a14:m>
                          <a:r>
                            <a:rPr lang="en-GB" sz="16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subject to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𝐴𝑢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𝐵𝑣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= </m:t>
                              </m:r>
                              <m:r>
                                <a:rPr lang="en-GB" sz="1600" b="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where</a:t>
                          </a:r>
                          <a:r>
                            <a:rPr lang="en-GB" sz="1600" baseline="0">
                              <a:latin typeface="+mn-lt"/>
                            </a:rPr>
                            <a:t> both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baseline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600">
                              <a:latin typeface="+mn-lt"/>
                            </a:rPr>
                            <a:t> are convex and have “simple” </a:t>
                          </a:r>
                          <a:r>
                            <a:rPr lang="en-GB" sz="1600" err="1">
                              <a:latin typeface="+mn-lt"/>
                            </a:rPr>
                            <a:t>proximals</a:t>
                          </a:r>
                          <a:r>
                            <a:rPr lang="en-GB" sz="1600" baseline="0">
                              <a:latin typeface="+mn-lt"/>
                            </a:rPr>
                            <a:t>. </a:t>
                          </a:r>
                          <a:endParaRPr lang="en-GB" sz="16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6783087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algorithms…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Coming soon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797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0F0C17F-7CF3-480F-192B-9D6408A295C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3793" y="1207940"/>
              <a:ext cx="11944413" cy="5488886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753541">
                      <a:extLst>
                        <a:ext uri="{9D8B030D-6E8A-4147-A177-3AD203B41FA5}">
                          <a16:colId xmlns:a16="http://schemas.microsoft.com/office/drawing/2014/main" val="2672882595"/>
                        </a:ext>
                      </a:extLst>
                    </a:gridCol>
                    <a:gridCol w="7190872">
                      <a:extLst>
                        <a:ext uri="{9D8B030D-6E8A-4147-A177-3AD203B41FA5}">
                          <a16:colId xmlns:a16="http://schemas.microsoft.com/office/drawing/2014/main" val="3679914377"/>
                        </a:ext>
                      </a:extLst>
                    </a:gridCol>
                  </a:tblGrid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Gradient Descent (GD)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When your objective is convex and differentiable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5890808"/>
                      </a:ext>
                    </a:extLst>
                  </a:tr>
                  <a:tr h="417576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Conjugate Gradient Least Squares (CGLS)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104412" r="-169" b="-1127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763000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Simultaneous Iterative Reconstruction Technique (SIRT)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118803" r="-169" b="-5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974445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Iterative Shrinkage-Thresholding Algorithm (ISTA)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220690" r="-169" b="-46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395922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Fast Iterative Shrinkage-Thresholding Algorithm (FISTA)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Like ISTA but accelerated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00599"/>
                      </a:ext>
                    </a:extLst>
                  </a:tr>
                  <a:tr h="69380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Primal Dual Hybrid Gradient (PDHG)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428947" r="-169" b="-26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3002804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Primal Dual Hybrid Gradient (SPDHG)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515385" r="-169" b="-158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3774269"/>
                      </a:ext>
                    </a:extLst>
                  </a:tr>
                  <a:tr h="710781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Linearized Alternating Direction Method of Multipliers (LADMM)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186" t="-620690" r="-169" b="-6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6783087"/>
                      </a:ext>
                    </a:extLst>
                  </a:tr>
                  <a:tr h="411802"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Stochastic algorithms…</a:t>
                          </a:r>
                        </a:p>
                      </a:txBody>
                      <a:tcPr>
                        <a:solidFill>
                          <a:srgbClr val="9C3FB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>
                              <a:latin typeface="+mn-lt"/>
                            </a:rPr>
                            <a:t>Coming soon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797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3A89AA7-8C3F-1ADD-0A9F-33881BECE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25" y="6103196"/>
            <a:ext cx="4843875" cy="6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1857-FBF7-8EEC-DBA4-933615E3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Our goals with this course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0648C-A602-61F8-9AC6-657E73FA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C0A6D-1727-7CD3-D51D-D7FDE77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C9185-7B54-706A-DC1E-E7618B61C68A}"/>
              </a:ext>
            </a:extLst>
          </p:cNvPr>
          <p:cNvSpPr txBox="1"/>
          <p:nvPr/>
        </p:nvSpPr>
        <p:spPr>
          <a:xfrm>
            <a:off x="441158" y="1784683"/>
            <a:ext cx="1157036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800">
                <a:latin typeface="Calibri"/>
                <a:ea typeface="Open Sans"/>
                <a:cs typeface="Calibri"/>
              </a:rPr>
              <a:t>Introduction to iterative methods for XCT with CIL</a:t>
            </a: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cs typeface="Calibri"/>
              </a:rPr>
              <a:t>Support you in trying out CIL with our </a:t>
            </a:r>
            <a:r>
              <a:rPr lang="en-GB" sz="2800" err="1">
                <a:cs typeface="Calibri"/>
              </a:rPr>
              <a:t>Jupyter</a:t>
            </a:r>
            <a:r>
              <a:rPr lang="en-GB" sz="2800">
                <a:cs typeface="Calibri"/>
              </a:rPr>
              <a:t> notebook demos on the cloud</a:t>
            </a: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cs typeface="Calibri"/>
              </a:rPr>
              <a:t>Set you up to continue exploring CIL for your own data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2EB52CB-0BEF-074E-78C3-5A38CB59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938449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/>
              <a:t>CIL module structure and contents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40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04" y="1690688"/>
            <a:ext cx="8211952" cy="348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602" y="5778063"/>
            <a:ext cx="859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Jørgensen </a:t>
            </a:r>
            <a:r>
              <a:rPr lang="en-GB" sz="1400"/>
              <a:t>et al. 2021:  </a:t>
            </a:r>
            <a:r>
              <a:rPr lang="en-US" sz="1400" i="1" spc="-1">
                <a:solidFill>
                  <a:srgbClr val="000000"/>
                </a:solidFill>
              </a:rPr>
              <a:t>Core Imaging Library - Part I: a versatile Python framework for tomographic imaging, </a:t>
            </a:r>
            <a:r>
              <a:rPr lang="en-US" sz="1400" spc="-1">
                <a:solidFill>
                  <a:srgbClr val="000000"/>
                </a:solidFill>
              </a:rPr>
              <a:t>Phil. Trans. R. Soc. A, </a:t>
            </a:r>
            <a:r>
              <a:rPr lang="en-US" sz="1400" b="1" spc="-1">
                <a:solidFill>
                  <a:srgbClr val="000000"/>
                </a:solidFill>
              </a:rPr>
              <a:t>379</a:t>
            </a:r>
            <a:r>
              <a:rPr lang="en-US" sz="1400" spc="-1">
                <a:solidFill>
                  <a:srgbClr val="000000"/>
                </a:solidFill>
              </a:rPr>
              <a:t>, 20200192:  </a:t>
            </a:r>
            <a:r>
              <a:rPr lang="en-US" sz="1400" spc="-1">
                <a:solidFill>
                  <a:srgbClr val="000000"/>
                </a:solidFill>
                <a:hlinkClick r:id="rId3"/>
              </a:rPr>
              <a:t>https://doi.org/10.1098/rsta.2020.0192</a:t>
            </a:r>
            <a:endParaRPr lang="en-US" sz="1400" spc="-1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35952-E0B6-44B4-9440-93082C26479E}"/>
              </a:ext>
            </a:extLst>
          </p:cNvPr>
          <p:cNvSpPr txBox="1"/>
          <p:nvPr/>
        </p:nvSpPr>
        <p:spPr>
          <a:xfrm>
            <a:off x="9304296" y="2758440"/>
            <a:ext cx="1462325" cy="36933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19CC6-C59D-4AE0-ADB0-3075FFE8C85F}"/>
              </a:ext>
            </a:extLst>
          </p:cNvPr>
          <p:cNvSpPr txBox="1"/>
          <p:nvPr/>
        </p:nvSpPr>
        <p:spPr>
          <a:xfrm>
            <a:off x="9304296" y="3302000"/>
            <a:ext cx="1356360" cy="36933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FBP/FDK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02F52E-6C0D-481A-9FFC-03AD366437E6}"/>
              </a:ext>
            </a:extLst>
          </p:cNvPr>
          <p:cNvCxnSpPr/>
          <p:nvPr/>
        </p:nvCxnSpPr>
        <p:spPr>
          <a:xfrm>
            <a:off x="6973793" y="2256137"/>
            <a:ext cx="2840435" cy="44196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39608E-9762-A4CA-92A6-307E393AA8BD}"/>
              </a:ext>
            </a:extLst>
          </p:cNvPr>
          <p:cNvSpPr/>
          <p:nvPr/>
        </p:nvSpPr>
        <p:spPr>
          <a:xfrm>
            <a:off x="6402901" y="2698097"/>
            <a:ext cx="1479228" cy="2530511"/>
          </a:xfrm>
          <a:prstGeom prst="roundRect">
            <a:avLst/>
          </a:prstGeom>
          <a:noFill/>
          <a:ln w="57150">
            <a:solidFill>
              <a:srgbClr val="E50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ED0B2B71-D392-393B-8E19-7CC8054B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725889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1" y="1400278"/>
            <a:ext cx="8677481" cy="4671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CIL Optimisation module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41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349128" y="1595496"/>
            <a:ext cx="8842872" cy="5135046"/>
            <a:chOff x="3349128" y="1586429"/>
            <a:chExt cx="8842872" cy="5135046"/>
          </a:xfrm>
          <a:effectLst>
            <a:outerShdw blurRad="596900" dist="38100" dir="10800000" sx="103000" sy="103000" algn="r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/>
            <p:cNvSpPr/>
            <p:nvPr/>
          </p:nvSpPr>
          <p:spPr>
            <a:xfrm>
              <a:off x="3349128" y="1586429"/>
              <a:ext cx="8842872" cy="513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77768" y="1712744"/>
              <a:ext cx="8698286" cy="4972790"/>
              <a:chOff x="3477768" y="1712744"/>
              <a:chExt cx="8698286" cy="4972790"/>
            </a:xfrm>
            <a:effectLst/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7768" y="1712744"/>
                <a:ext cx="8698286" cy="4333968"/>
              </a:xfrm>
              <a:prstGeom prst="rect">
                <a:avLst/>
              </a:prstGeom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27469" y="6112271"/>
                <a:ext cx="15654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da-DK"/>
                  <a:t>TotalVariation</a:t>
                </a:r>
                <a:endParaRPr lang="en-GB"/>
              </a:p>
            </p:txBody>
          </p:sp>
          <p:pic>
            <p:nvPicPr>
              <p:cNvPr id="8" name="Picture 6" descr="http://latex2png.com/pngs/c20d3125162c18af807f839c3521be5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3788" y="6030164"/>
                <a:ext cx="5054887" cy="65537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" y="1160666"/>
            <a:ext cx="8616239" cy="2910241"/>
          </a:xfrm>
          <a:prstGeom prst="rect">
            <a:avLst/>
          </a:prstGeom>
          <a:effectLst>
            <a:outerShdw blurRad="482600" dist="38100" dir="2700000" sx="107000" sy="107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9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F594-44A0-669E-723F-E9F97BF9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 in to </a:t>
            </a:r>
            <a:r>
              <a:rPr lang="en-US" err="1"/>
              <a:t>JupyterHub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182395A-A36A-C516-05B4-C4771E5E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B5FB57-321D-9957-0113-7C924AEC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42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7B500CC-E655-4E71-4007-008A4CF2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76A9A-16A5-0869-2543-EEE1EA88D5AB}"/>
              </a:ext>
            </a:extLst>
          </p:cNvPr>
          <p:cNvSpPr txBox="1"/>
          <p:nvPr/>
        </p:nvSpPr>
        <p:spPr>
          <a:xfrm>
            <a:off x="593216" y="1416062"/>
            <a:ext cx="4105275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 to the link provided </a:t>
            </a:r>
            <a:endParaRPr lang="en-GB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Enter the username and password on your slip of paper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Wait for the server to start up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Check you can see the CIL-Demos folder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E4E8D5-0DD0-7928-5C22-0707FF097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93455"/>
            <a:ext cx="3615309" cy="32279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6EC8D87-8EEA-A8ED-6079-B90FE7D7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98" y="1383787"/>
            <a:ext cx="6156077" cy="13721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F9A0CF7-1C0C-EAEB-7F6D-E65360B7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70" y="3142115"/>
            <a:ext cx="6422460" cy="32279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9A719A-CE0C-A983-5F30-14B2CFD309F9}"/>
              </a:ext>
            </a:extLst>
          </p:cNvPr>
          <p:cNvCxnSpPr>
            <a:cxnSpLocks/>
            <a:stCxn id="3074" idx="3"/>
            <a:endCxn id="3076" idx="1"/>
          </p:cNvCxnSpPr>
          <p:nvPr/>
        </p:nvCxnSpPr>
        <p:spPr>
          <a:xfrm flipV="1">
            <a:off x="4453509" y="2069856"/>
            <a:ext cx="887089" cy="2737577"/>
          </a:xfrm>
          <a:prstGeom prst="straightConnector1">
            <a:avLst/>
          </a:prstGeom>
          <a:ln w="38100">
            <a:solidFill>
              <a:srgbClr val="9C3FBD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C0F478-38FE-0DF4-3552-429E2CD744D2}"/>
              </a:ext>
            </a:extLst>
          </p:cNvPr>
          <p:cNvCxnSpPr>
            <a:cxnSpLocks/>
            <a:stCxn id="3076" idx="2"/>
          </p:cNvCxnSpPr>
          <p:nvPr/>
        </p:nvCxnSpPr>
        <p:spPr>
          <a:xfrm flipH="1">
            <a:off x="8418636" y="2755925"/>
            <a:ext cx="1" cy="372470"/>
          </a:xfrm>
          <a:prstGeom prst="straightConnector1">
            <a:avLst/>
          </a:prstGeom>
          <a:ln w="38100">
            <a:solidFill>
              <a:srgbClr val="9C3FBD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884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AD0CF-3E4D-694B-FE01-36D33090BDE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dirty="0"/>
              <a:t>Killing kernels – IMPORTANT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103A7-A3DF-6341-B3DB-708FEBD4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9C6FC-93EB-CCE2-C553-CAA69DD0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FAB55-B6B5-2AFE-02FE-3BB24E2B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2C701-57C4-D3D0-D1ED-7B07AE162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279585"/>
            <a:ext cx="10439054" cy="46925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455D4D9-A0F9-4423-3AF0-28BEAA449008}"/>
              </a:ext>
            </a:extLst>
          </p:cNvPr>
          <p:cNvSpPr/>
          <p:nvPr/>
        </p:nvSpPr>
        <p:spPr>
          <a:xfrm>
            <a:off x="0" y="1857375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A26E02-653A-D2F3-2C67-3AF81FC08633}"/>
              </a:ext>
            </a:extLst>
          </p:cNvPr>
          <p:cNvSpPr/>
          <p:nvPr/>
        </p:nvSpPr>
        <p:spPr>
          <a:xfrm>
            <a:off x="419099" y="2755960"/>
            <a:ext cx="3899807" cy="1482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885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1490A4-EBC1-1814-D825-725A3455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n-ea"/>
                <a:cs typeface="+mn-cs"/>
              </a:rPr>
              <a:t>Demonstration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D285D-5104-CD8D-D58C-8DEB508E4641}"/>
              </a:ext>
            </a:extLst>
          </p:cNvPr>
          <p:cNvSpPr txBox="1"/>
          <p:nvPr/>
        </p:nvSpPr>
        <p:spPr>
          <a:xfrm>
            <a:off x="1977504" y="2189479"/>
            <a:ext cx="7839326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Learning Objectives: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-apple-system"/>
              </a:rPr>
              <a:t>Load a dataset and reconstruct with FBP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-apple-system"/>
              </a:rPr>
              <a:t>Set-up a least-squares problem to solve using CIL's algorithms, a projection operator and objective function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-apple-system"/>
              </a:rPr>
              <a:t>Add regularisation to the least-squares problem and compare the results: Tikhonov, Non-negativity, L1-Norm, Total-Variation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-apple-system"/>
              </a:rPr>
              <a:t>Solve the optimisation problem with the appropriate algorithm: Gradient Descent, FISTA, PDHG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BDD4F-A12F-5B3B-ECB1-DAFDB681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26F5-93F8-26B7-CB15-540B1B81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519C1-D39C-C8DD-7853-F52AC1763635}"/>
              </a:ext>
            </a:extLst>
          </p:cNvPr>
          <p:cNvSpPr txBox="1"/>
          <p:nvPr/>
        </p:nvSpPr>
        <p:spPr>
          <a:xfrm>
            <a:off x="1977504" y="1481593"/>
            <a:ext cx="783932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Go to:</a:t>
            </a:r>
          </a:p>
          <a:p>
            <a:r>
              <a:rPr lang="en-US" sz="2000">
                <a:solidFill>
                  <a:schemeClr val="bg1"/>
                </a:solidFill>
              </a:rPr>
              <a:t>CIL-Demos/demos/2_Iterative/01_optimisation_gd_fista.ipynb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C7B48E5-81C8-D8F9-6697-827CF80D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425678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981A-1455-66C6-6D55-AA1769D0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 to explore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CB25A-DD2B-B127-1502-CB22C4EE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521F4-AAC4-9754-F585-5ECFD418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165BC-9EDA-5B06-D334-EB7F8C0B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A04F5-5ABD-9DD9-663C-4486666F5977}"/>
              </a:ext>
            </a:extLst>
          </p:cNvPr>
          <p:cNvSpPr txBox="1"/>
          <p:nvPr/>
        </p:nvSpPr>
        <p:spPr>
          <a:xfrm>
            <a:off x="314073" y="1704247"/>
            <a:ext cx="11563851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Explore the default </a:t>
            </a:r>
            <a:r>
              <a:rPr lang="en-US" err="1"/>
              <a:t>behaviour</a:t>
            </a:r>
            <a:r>
              <a:rPr lang="en-US"/>
              <a:t> of callbacks in CIL</a:t>
            </a:r>
          </a:p>
          <a:p>
            <a:pPr marL="285750" indent="-285750">
              <a:buFontTx/>
              <a:buChar char="-"/>
            </a:pPr>
            <a:r>
              <a:rPr lang="en-US"/>
              <a:t>Demonstrate </a:t>
            </a:r>
            <a:r>
              <a:rPr lang="en-US" err="1"/>
              <a:t>customisable</a:t>
            </a:r>
            <a:r>
              <a:rPr lang="en-US"/>
              <a:t> callbacks in CIL for reporting and early stopping</a:t>
            </a:r>
          </a:p>
          <a:p>
            <a:pPr marL="285750" indent="-285750">
              <a:buFontTx/>
              <a:buChar char="-"/>
            </a:pPr>
            <a:r>
              <a:rPr lang="en-US"/>
              <a:t>Complex callback example for calculating a dictionary of metrics evaluated on a region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18E32-0F2D-CFBF-3629-608F1DB337CE}"/>
              </a:ext>
            </a:extLst>
          </p:cNvPr>
          <p:cNvSpPr txBox="1"/>
          <p:nvPr/>
        </p:nvSpPr>
        <p:spPr>
          <a:xfrm>
            <a:off x="314074" y="1357768"/>
            <a:ext cx="1156385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Option 1 : CIL-Demos/demos/4_Deep Dives/01_callbacks.ipynb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A5220-DC29-717A-C6A1-EF1459B0E341}"/>
              </a:ext>
            </a:extLst>
          </p:cNvPr>
          <p:cNvSpPr txBox="1"/>
          <p:nvPr/>
        </p:nvSpPr>
        <p:spPr>
          <a:xfrm>
            <a:off x="314073" y="3540365"/>
            <a:ext cx="1156385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Explore and compare a range of step size methods in CIL </a:t>
            </a:r>
          </a:p>
          <a:p>
            <a:pPr marL="285750" indent="-285750">
              <a:buFontTx/>
              <a:buChar char="-"/>
            </a:pPr>
            <a:r>
              <a:rPr lang="en-US"/>
              <a:t>Learn how to implement your own step size rule in CIL </a:t>
            </a:r>
          </a:p>
          <a:p>
            <a:pPr marL="285750" indent="-285750">
              <a:buFontTx/>
              <a:buChar char="-"/>
            </a:pPr>
            <a:r>
              <a:rPr lang="en-US"/>
              <a:t>Learn about the concept of preconditioning for gradient descent based methods </a:t>
            </a:r>
          </a:p>
          <a:p>
            <a:pPr marL="285750" indent="-285750">
              <a:buFontTx/>
              <a:buChar char="-"/>
            </a:pPr>
            <a:r>
              <a:rPr lang="en-US"/>
              <a:t>Explore the preconditioners currently available in CIL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C8932-FF8D-0E6A-FC68-DBDA50938CF5}"/>
              </a:ext>
            </a:extLst>
          </p:cNvPr>
          <p:cNvSpPr txBox="1"/>
          <p:nvPr/>
        </p:nvSpPr>
        <p:spPr>
          <a:xfrm>
            <a:off x="314076" y="3188824"/>
            <a:ext cx="1156385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Option 2: CIL-Demos/demos/4_Deep_Dives/04_preconditioner_stepsize.ipynb</a:t>
            </a:r>
          </a:p>
        </p:txBody>
      </p:sp>
    </p:spTree>
    <p:extLst>
      <p:ext uri="{BB962C8B-B14F-4D97-AF65-F5344CB8AC3E}">
        <p14:creationId xmlns:p14="http://schemas.microsoft.com/office/powerpoint/2010/main" val="3976976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3BA5DC-44E1-6343-4037-F64A3DCE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85505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4650-3312-CDD4-5F31-E7565229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DEE27-157F-0C8B-AE49-A3DCC7A9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C15D-14B0-4125-4771-B8AC966B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47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97CACE3-4300-4A44-AC54-A84037C2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655796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785A6-510B-2D90-7A9D-9D84C4F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b="1" spc="-1">
                <a:latin typeface="Arial"/>
              </a:rPr>
              <a:t>Block Framework </a:t>
            </a:r>
            <a:r>
              <a:rPr lang="en-US" sz="6000" b="1" spc="-1">
                <a:latin typeface="Arial"/>
              </a:rPr>
              <a:t> </a:t>
            </a:r>
            <a:endParaRPr lang="en-US" sz="6000" b="1" spc="-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622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49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Intro to variational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regularisation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optimisation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– 1:00-2:30 – Margaret </a:t>
            </a:r>
            <a:endParaRPr lang="en-US" sz="1400">
              <a:solidFill>
                <a:schemeClr val="bg1">
                  <a:lumMod val="75000"/>
                </a:schemeClr>
              </a:solidFill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Intro lecture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Cloud set-up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Demo: 2_Iterative/</a:t>
            </a:r>
            <a:r>
              <a:rPr lang="en-US" sz="1400" spc="-1" err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Optimisation_gd_fista.ipynb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4_Deep_Dives/01_callbacks.ipynb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</a:t>
            </a: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4_Deep_Dives/04_preconditioner_stepsize.ipynb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Calibri Light"/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Break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Block Framework  - 2:45-3:45 – Jakob 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Demo: 2_Iterative/02_tikhonov_block_framework.ipynb</a:t>
            </a:r>
            <a:endParaRPr lang="en-US" sz="1200" spc="-1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Block framework example lecture 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4_Deep_Dives/03_htc_2022.ipynb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Time to explore and discuss – 4:00-4:50 – Jakob </a:t>
            </a:r>
            <a:endParaRPr lang="en-US" sz="1400" b="1" spc="-1">
              <a:solidFill>
                <a:schemeClr val="bg1">
                  <a:lumMod val="75000"/>
                </a:schemeClr>
              </a:solidFill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3_Multichannel/03_Hyperspectral_reconstruction.ipynb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2_Iterative/05_Laminography_with_TV.ipynb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1_Introduction/</a:t>
            </a:r>
            <a:r>
              <a:rPr lang="en-US" sz="1400" spc="-1" err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excercises</a:t>
            </a: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/03_where_is_my_reader.ipynb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4_Deep_Dives/04_phase_retrieval.ipynb</a:t>
            </a:r>
          </a:p>
          <a:p>
            <a:pPr marL="685800" lvl="1" indent="-342900">
              <a:spcBef>
                <a:spcPts val="400"/>
              </a:spcBef>
            </a:pP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Conclusions 4:50-5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84122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Intro to variational </a:t>
            </a:r>
            <a:r>
              <a:rPr lang="en-US" sz="1400" b="1" spc="-1" err="1"/>
              <a:t>regularisation</a:t>
            </a:r>
            <a:r>
              <a:rPr lang="en-US" sz="1400" b="1" spc="-1"/>
              <a:t> and </a:t>
            </a:r>
            <a:r>
              <a:rPr lang="en-US" sz="1400" b="1" spc="-1" err="1"/>
              <a:t>optimisation</a:t>
            </a:r>
            <a:r>
              <a:rPr lang="en-US" sz="1400" b="1" spc="-1"/>
              <a:t> – 1:00-2:30 – Margaret </a:t>
            </a:r>
            <a:endParaRPr lang="en-US" sz="140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Intro lecture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Cloud set-up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Demo: 2_Iterative/</a:t>
            </a:r>
            <a:r>
              <a:rPr lang="en-US" sz="1400" spc="-1" err="1">
                <a:ea typeface="+mn-lt"/>
                <a:cs typeface="+mn-lt"/>
              </a:rPr>
              <a:t>Optimisation_gd_fista.ipynb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Calibri Light"/>
                <a:cs typeface="Calibri"/>
              </a:rPr>
              <a:t>Optional notebook: 4_Deep_Dives/01_callbacks.ipynb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Calibri Light"/>
                <a:cs typeface="Calibri"/>
              </a:rPr>
              <a:t>Optional notebook: </a:t>
            </a:r>
            <a:r>
              <a:rPr lang="en-US" sz="1400" spc="-1">
                <a:ea typeface="Calibri"/>
                <a:cs typeface="Calibri"/>
              </a:rPr>
              <a:t>4_Deep_Dives/04_preconditioner_stepsize.ipynb</a:t>
            </a:r>
            <a:endParaRPr lang="en-US" sz="1400" spc="-1">
              <a:ea typeface="Calibri Light"/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b="1" spc="-1">
                <a:ea typeface="Calibri Light"/>
                <a:cs typeface="Calibri"/>
              </a:rPr>
              <a:t>Break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Block Framework  - 2:45-3:45 – Jakob 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Demo: 2_Iterative/02_tikhonov_block_framework.ipynb</a:t>
            </a:r>
            <a:endParaRPr lang="en-US" sz="1200" spc="-1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Block framework example lecture 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4_Deep_Dives/03_htc_2022.ipynb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Time to explore and discuss – 4:00-4:50 – Jakob </a:t>
            </a:r>
            <a:endParaRPr lang="en-US" sz="1400" b="1" spc="-1"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3_Multichannel/03_Hyperspectral_reconstruction.ipynb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2_Iterative/05_Laminography_with_TV.ipynb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1_Introduction/exercises/03_where_is_my_reader.ipynb</a:t>
            </a:r>
            <a:endParaRPr lang="en-US" sz="1400" spc="-1">
              <a:cs typeface="Calibri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4_Deep_Dives/04_phase_retrieval.ipynb</a:t>
            </a:r>
          </a:p>
          <a:p>
            <a:pPr marL="685800" lvl="1" indent="-342900">
              <a:spcBef>
                <a:spcPts val="400"/>
              </a:spcBef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853836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1490A4-EBC1-1814-D825-725A3455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n-ea"/>
                <a:cs typeface="+mn-cs"/>
              </a:rPr>
              <a:t>Demonstration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D285D-5104-CD8D-D58C-8DEB508E4641}"/>
              </a:ext>
            </a:extLst>
          </p:cNvPr>
          <p:cNvSpPr txBox="1"/>
          <p:nvPr/>
        </p:nvSpPr>
        <p:spPr>
          <a:xfrm>
            <a:off x="1977504" y="2421769"/>
            <a:ext cx="7839326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Learning Objectives:</a:t>
            </a:r>
          </a:p>
          <a:p>
            <a:pPr algn="l"/>
            <a:r>
              <a:rPr lang="en-GB" b="0" i="0">
                <a:effectLst/>
                <a:latin typeface="-apple-system"/>
              </a:rPr>
              <a:t>1. Construct and manipulate </a:t>
            </a:r>
            <a:r>
              <a:rPr lang="en-GB" b="0" i="0" err="1">
                <a:effectLst/>
                <a:latin typeface="-apple-system"/>
              </a:rPr>
              <a:t>BlockOperators</a:t>
            </a:r>
            <a:r>
              <a:rPr lang="en-GB" b="0" i="0">
                <a:effectLst/>
                <a:latin typeface="-apple-system"/>
              </a:rPr>
              <a:t> and </a:t>
            </a:r>
            <a:r>
              <a:rPr lang="en-GB" b="0" i="0" err="1">
                <a:effectLst/>
                <a:latin typeface="-apple-system"/>
              </a:rPr>
              <a:t>BlockDataContainer</a:t>
            </a:r>
            <a:r>
              <a:rPr lang="en-GB" b="0" i="0">
                <a:effectLst/>
                <a:latin typeface="-apple-system"/>
              </a:rPr>
              <a:t>, including direct and adjoint operations and algebra.</a:t>
            </a:r>
          </a:p>
          <a:p>
            <a:pPr algn="l"/>
            <a:r>
              <a:rPr lang="en-GB" b="0" i="0">
                <a:effectLst/>
                <a:latin typeface="-apple-system"/>
              </a:rPr>
              <a:t>2. Use Block Framework to solve Tikhonov regularisation with CGLS algorithm.</a:t>
            </a:r>
          </a:p>
          <a:p>
            <a:pPr algn="l"/>
            <a:r>
              <a:rPr lang="en-GB" b="0" i="0">
                <a:effectLst/>
                <a:latin typeface="-apple-system"/>
              </a:rPr>
              <a:t>3. Apply Tikhonov regularisation to tomographic reconstruction and explain the effect of regularisation parameter and operator in </a:t>
            </a:r>
            <a:r>
              <a:rPr lang="en-GB" b="0" i="0" err="1">
                <a:effectLst/>
                <a:latin typeface="-apple-system"/>
              </a:rPr>
              <a:t>regulariser</a:t>
            </a:r>
            <a:r>
              <a:rPr lang="en-GB" b="0" i="0">
                <a:effectLst/>
                <a:latin typeface="-apple-system"/>
              </a:rPr>
              <a:t>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BDD4F-A12F-5B3B-ECB1-DAFDB681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26F5-93F8-26B7-CB15-540B1B81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519C1-D39C-C8DD-7853-F52AC1763635}"/>
              </a:ext>
            </a:extLst>
          </p:cNvPr>
          <p:cNvSpPr txBox="1"/>
          <p:nvPr/>
        </p:nvSpPr>
        <p:spPr>
          <a:xfrm>
            <a:off x="1977504" y="1481593"/>
            <a:ext cx="783932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Go to:</a:t>
            </a:r>
          </a:p>
          <a:p>
            <a:r>
              <a:rPr lang="en-US" sz="2000">
                <a:solidFill>
                  <a:schemeClr val="bg1"/>
                </a:solidFill>
              </a:rPr>
              <a:t>CIL-Demos/demos/2_Iterative/</a:t>
            </a:r>
            <a:r>
              <a:rPr lang="sv-SE" sz="2000">
                <a:solidFill>
                  <a:schemeClr val="bg1"/>
                </a:solidFill>
              </a:rPr>
              <a:t>02_tikhonov_block_framework.ipynb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C7B48E5-81C8-D8F9-6697-827CF80D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751990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B3FD-FBD9-8653-F0B0-E9D18B80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  Example of block framework and modularity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4C049-3863-A874-5BF0-78D53411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3F75D-B68D-6BE8-E1FC-E67B8F69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7F0E2-94EE-97A7-A245-82D5DF35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E1A99-012C-6ABA-138A-551281A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97" y="1475227"/>
            <a:ext cx="6773538" cy="2089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003B-5F38-84D7-93C8-58CEE65D9F6B}"/>
              </a:ext>
            </a:extLst>
          </p:cNvPr>
          <p:cNvSpPr txBox="1"/>
          <p:nvPr/>
        </p:nvSpPr>
        <p:spPr>
          <a:xfrm>
            <a:off x="1088834" y="3686978"/>
            <a:ext cx="966546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Competition (CIL team finished 3rd)</a:t>
            </a:r>
          </a:p>
          <a:p>
            <a:r>
              <a:rPr lang="en-US" sz="2400" dirty="0">
                <a:cs typeface="Calibri"/>
                <a:hlinkClick r:id="rId3"/>
              </a:rPr>
              <a:t>https://www.fips.fi/HTC2022.php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b="1" dirty="0">
                <a:ea typeface="+mn-lt"/>
                <a:cs typeface="+mn-lt"/>
              </a:rPr>
              <a:t>Article describing methods: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A directional regularization method for the limited-angle Helsinki Tomography Challenge using the Core Imaging Library (CIL)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  <a:hlinkClick r:id="rId4"/>
              </a:rPr>
              <a:t>https://www.aimsciences.org/article/doi/10.3934/ammc.2023011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  <a:p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013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98F4D-3CB9-D727-8D80-AC39EA87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 Special award session, Inverse Days 2022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5EBF6-9980-07A0-A0C8-320A1F4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E2CE3-19D1-533C-4EC0-F545DF39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C38D9-1A79-46BA-7D98-CEB02EA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867914D2-5565-3B20-744F-439AE208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232"/>
            <a:ext cx="12192000" cy="2870284"/>
          </a:xfrm>
          <a:prstGeom prst="rect">
            <a:avLst/>
          </a:prstGeom>
        </p:spPr>
      </p:pic>
      <p:pic>
        <p:nvPicPr>
          <p:cNvPr id="7" name="Picture 6" descr="A person holding a circle with holes on it&#10;&#10;Description automatically generated">
            <a:extLst>
              <a:ext uri="{FF2B5EF4-FFF2-40B4-BE49-F238E27FC236}">
                <a16:creationId xmlns:a16="http://schemas.microsoft.com/office/drawing/2014/main" id="{86F9B8A8-2D25-C2FF-08A1-B3024FCC4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24" r="-224" b="-241"/>
          <a:stretch/>
        </p:blipFill>
        <p:spPr>
          <a:xfrm>
            <a:off x="637773" y="3989609"/>
            <a:ext cx="4113542" cy="2873322"/>
          </a:xfrm>
          <a:prstGeom prst="rect">
            <a:avLst/>
          </a:prstGeom>
        </p:spPr>
      </p:pic>
      <p:pic>
        <p:nvPicPr>
          <p:cNvPr id="8" name="Picture 7" descr="A certificate of award with signature&#10;&#10;Description automatically generated">
            <a:extLst>
              <a:ext uri="{FF2B5EF4-FFF2-40B4-BE49-F238E27FC236}">
                <a16:creationId xmlns:a16="http://schemas.microsoft.com/office/drawing/2014/main" id="{2B160335-25DA-F623-C06D-0D54DCC4AB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70" r="-169" b="7428"/>
          <a:stretch/>
        </p:blipFill>
        <p:spPr>
          <a:xfrm>
            <a:off x="6417381" y="3986555"/>
            <a:ext cx="5444074" cy="28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967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73" y="1389952"/>
            <a:ext cx="5272453" cy="3421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 data provided and scan setup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672" y="1780559"/>
            <a:ext cx="2476500" cy="2457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672" y="4273910"/>
            <a:ext cx="2486025" cy="2466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46" y="4273910"/>
            <a:ext cx="24765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55" y="1771034"/>
            <a:ext cx="2505075" cy="24765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BEF8168-5E5E-F62B-1ECA-416C93686FD3}"/>
              </a:ext>
            </a:extLst>
          </p:cNvPr>
          <p:cNvSpPr txBox="1">
            <a:spLocks/>
          </p:cNvSpPr>
          <p:nvPr/>
        </p:nvSpPr>
        <p:spPr>
          <a:xfrm>
            <a:off x="172065" y="1167711"/>
            <a:ext cx="8752614" cy="176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,Sans-Serif"/>
              <a:buChar char="•"/>
            </a:pPr>
            <a:r>
              <a:rPr lang="en-GB" sz="1800" b="0">
                <a:cs typeface="Calibri"/>
              </a:rPr>
              <a:t>Four 360 degree measured </a:t>
            </a:r>
            <a:r>
              <a:rPr lang="en-GB" sz="1800" b="0" err="1">
                <a:cs typeface="Calibri"/>
              </a:rPr>
              <a:t>sinogram</a:t>
            </a:r>
            <a:r>
              <a:rPr lang="en-GB" sz="1800" b="0">
                <a:cs typeface="Calibri"/>
              </a:rPr>
              <a:t> data sets to generate limited-angle data from</a:t>
            </a:r>
          </a:p>
          <a:p>
            <a:pPr marL="285750" indent="-285750">
              <a:buFont typeface="Arial,Sans-Serif"/>
              <a:buChar char="•"/>
            </a:pPr>
            <a:r>
              <a:rPr lang="en-GB" sz="1800" b="0">
                <a:cs typeface="Calibri"/>
              </a:rPr>
              <a:t>Reference reconstructions and segmentations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9191AA2-1EFC-DDF2-8E58-1B51AB650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52" r="25489" b="53243"/>
          <a:stretch/>
        </p:blipFill>
        <p:spPr>
          <a:xfrm rot="16200000">
            <a:off x="5960369" y="3969273"/>
            <a:ext cx="2446210" cy="31141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6746" y="4053343"/>
            <a:ext cx="185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cs typeface="Calibri"/>
              </a:rPr>
              <a:t>360 </a:t>
            </a:r>
            <a:r>
              <a:rPr lang="en-GB" err="1">
                <a:cs typeface="Calibri"/>
              </a:rPr>
              <a:t>deg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sinogram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41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BFF33E-FA54-C07A-187E-7EABB103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562"/>
            <a:ext cx="12192000" cy="3561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243100-E65F-658F-4C28-F6794A86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81"/>
            <a:ext cx="10515600" cy="961922"/>
          </a:xfrm>
        </p:spPr>
        <p:txBody>
          <a:bodyPr/>
          <a:lstStyle/>
          <a:p>
            <a:r>
              <a:rPr lang="en-US"/>
              <a:t>  Motivation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7FF1C-E94C-3E49-AE61-5A3A7E4C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394" y="6356350"/>
            <a:ext cx="540406" cy="365125"/>
          </a:xfrm>
        </p:spPr>
        <p:txBody>
          <a:bodyPr/>
          <a:lstStyle/>
          <a:p>
            <a:fld id="{FB75DF2E-3AC1-9B48-8BB8-2A1C82194489}" type="slidenum">
              <a:rPr lang="en-US" smtClean="0"/>
              <a:t>54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8838" y="1309688"/>
            <a:ext cx="11333162" cy="504666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2400">
              <a:cs typeface="Calibri"/>
            </a:endParaRPr>
          </a:p>
          <a:p>
            <a:endParaRPr lang="en-GB" sz="2400">
              <a:cs typeface="Calibri"/>
            </a:endParaRPr>
          </a:p>
          <a:p>
            <a:pPr fontAlgn="base"/>
            <a:endParaRPr lang="da-DK" sz="2400">
              <a:cs typeface="Calibri" panose="020F050202020403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4944EE-0699-700C-26B0-1396F254BB2E}"/>
              </a:ext>
            </a:extLst>
          </p:cNvPr>
          <p:cNvSpPr txBox="1">
            <a:spLocks/>
          </p:cNvSpPr>
          <p:nvPr/>
        </p:nvSpPr>
        <p:spPr>
          <a:xfrm>
            <a:off x="317849" y="4714325"/>
            <a:ext cx="6207570" cy="233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See how far "</a:t>
            </a:r>
            <a:r>
              <a:rPr lang="en-GB" sz="2400">
                <a:solidFill>
                  <a:srgbClr val="C00000"/>
                </a:solidFill>
              </a:rPr>
              <a:t>conventional</a:t>
            </a:r>
            <a:r>
              <a:rPr lang="en-GB" sz="2400"/>
              <a:t>" CT pre-processing plus variational methods could go</a:t>
            </a:r>
            <a:endParaRPr lang="en-GB" sz="2400">
              <a:cs typeface="Calibri" panose="020F0502020204030204"/>
            </a:endParaRPr>
          </a:p>
          <a:p>
            <a:r>
              <a:rPr lang="en-GB" sz="2400">
                <a:cs typeface="Calibri" panose="020F0502020204030204"/>
              </a:rPr>
              <a:t>Use existing general purpose CIL tools as much as possible – limited time for new dev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ABFDE3-BCF5-D0CA-D848-20745684E8C3}"/>
              </a:ext>
            </a:extLst>
          </p:cNvPr>
          <p:cNvSpPr/>
          <p:nvPr/>
        </p:nvSpPr>
        <p:spPr>
          <a:xfrm>
            <a:off x="7073900" y="953841"/>
            <a:ext cx="4851400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EAB169-73E1-C833-6041-A128E523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008" y="4951481"/>
            <a:ext cx="1201617" cy="119237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FFE06D5-2895-A2BD-306F-1C705C4724E0}"/>
              </a:ext>
            </a:extLst>
          </p:cNvPr>
          <p:cNvSpPr/>
          <p:nvPr/>
        </p:nvSpPr>
        <p:spPr>
          <a:xfrm rot="8547374">
            <a:off x="8485528" y="4632544"/>
            <a:ext cx="1045608" cy="1088359"/>
          </a:xfrm>
          <a:prstGeom prst="triangle">
            <a:avLst>
              <a:gd name="adj" fmla="val 48614"/>
            </a:avLst>
          </a:prstGeom>
          <a:solidFill>
            <a:srgbClr val="6600CC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F847848-9FAE-84EA-281B-EC9FD184984A}"/>
              </a:ext>
            </a:extLst>
          </p:cNvPr>
          <p:cNvSpPr/>
          <p:nvPr/>
        </p:nvSpPr>
        <p:spPr>
          <a:xfrm rot="8547374" flipV="1">
            <a:off x="9134815" y="5506573"/>
            <a:ext cx="1074289" cy="1042448"/>
          </a:xfrm>
          <a:prstGeom prst="triangle">
            <a:avLst>
              <a:gd name="adj" fmla="val 48614"/>
            </a:avLst>
          </a:prstGeom>
          <a:solidFill>
            <a:srgbClr val="6600CC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255C34-747F-A5DC-090E-EA4CF1DBE24A}"/>
              </a:ext>
            </a:extLst>
          </p:cNvPr>
          <p:cNvCxnSpPr>
            <a:cxnSpLocks/>
          </p:cNvCxnSpPr>
          <p:nvPr/>
        </p:nvCxnSpPr>
        <p:spPr>
          <a:xfrm>
            <a:off x="8494521" y="4527000"/>
            <a:ext cx="1751724" cy="21392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4D1CA29D-4C27-6466-C648-0BCB123B363F}"/>
              </a:ext>
            </a:extLst>
          </p:cNvPr>
          <p:cNvSpPr/>
          <p:nvPr/>
        </p:nvSpPr>
        <p:spPr>
          <a:xfrm rot="16468800">
            <a:off x="8237339" y="4266281"/>
            <a:ext cx="983399" cy="1047345"/>
          </a:xfrm>
          <a:prstGeom prst="arc">
            <a:avLst>
              <a:gd name="adj1" fmla="val 15157892"/>
              <a:gd name="adj2" fmla="val 1994307"/>
            </a:avLst>
          </a:prstGeom>
          <a:ln w="349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D52669-9BB7-0FD3-7767-CF5D27CC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 Reconstruction: Exploit prior knowledge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278D5-D0E2-00D7-96FB-7E2F2F58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768"/>
            <a:ext cx="10914742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cs typeface="Calibri" panose="020F0502020204030204"/>
              </a:rPr>
              <a:t>Construct optimization problem to express what we know:</a:t>
            </a:r>
          </a:p>
          <a:p>
            <a:pPr marL="0" indent="0">
              <a:buNone/>
            </a:pPr>
            <a:endParaRPr lang="en-US" b="1"/>
          </a:p>
          <a:p>
            <a:r>
              <a:rPr lang="en-US"/>
              <a:t>Single homogeneous material</a:t>
            </a:r>
            <a:endParaRPr lang="en-US">
              <a:cs typeface="Calibri"/>
            </a:endParaRPr>
          </a:p>
          <a:p>
            <a:r>
              <a:rPr lang="en-US"/>
              <a:t>Sharp edges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GB">
                <a:cs typeface="Calibri" panose="020F0502020204030204"/>
              </a:rPr>
              <a:t>Object is approximately disk shaped</a:t>
            </a:r>
          </a:p>
          <a:p>
            <a:r>
              <a:rPr lang="en-GB">
                <a:cs typeface="Calibri" panose="020F0502020204030204"/>
              </a:rPr>
              <a:t>Zero attenuation outside the object</a:t>
            </a:r>
          </a:p>
          <a:p>
            <a:r>
              <a:rPr lang="en-GB">
                <a:cs typeface="Calibri" panose="020F0502020204030204"/>
              </a:rPr>
              <a:t>Constant value of 0.0409 mm</a:t>
            </a:r>
            <a:r>
              <a:rPr lang="en-GB" baseline="30000">
                <a:cs typeface="Calibri" panose="020F0502020204030204"/>
              </a:rPr>
              <a:t>-1</a:t>
            </a:r>
            <a:r>
              <a:rPr lang="en-GB">
                <a:cs typeface="Calibri" panose="020F0502020204030204"/>
              </a:rPr>
              <a:t> inside the object</a:t>
            </a:r>
          </a:p>
          <a:p>
            <a:endParaRPr lang="en-GB">
              <a:cs typeface="Calibri" panose="020F0502020204030204"/>
            </a:endParaRPr>
          </a:p>
          <a:p>
            <a:r>
              <a:rPr lang="en-GB">
                <a:cs typeface="Calibri" panose="020F0502020204030204"/>
              </a:rPr>
              <a:t>Edges perpendicular to projection angles are the</a:t>
            </a:r>
            <a:br>
              <a:rPr lang="en-GB">
                <a:cs typeface="Calibri" panose="020F0502020204030204"/>
              </a:rPr>
            </a:br>
            <a:r>
              <a:rPr lang="en-GB">
                <a:cs typeface="Calibri" panose="020F0502020204030204"/>
              </a:rPr>
              <a:t>most difficult (micro-local analysis)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6B47-4DEA-4DBC-8F10-A86A97C1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1A9801-1D22-6B8E-E989-AD10D2D0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6" t="32231" r="50000" b="-83"/>
          <a:stretch/>
        </p:blipFill>
        <p:spPr>
          <a:xfrm>
            <a:off x="9129839" y="4440705"/>
            <a:ext cx="3088363" cy="241729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E2B4017-9E2C-4392-9670-F7A140EC8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r="74594"/>
          <a:stretch/>
        </p:blipFill>
        <p:spPr>
          <a:xfrm>
            <a:off x="9129839" y="1335768"/>
            <a:ext cx="2957228" cy="297546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A7C2492-5872-2126-5592-B5586CB182B2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15E62-579C-45FF-A896-2E1EBAB6F06D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A7763CB-6377-2952-1193-BC6F5B0D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0" r="21997" b="87778"/>
          <a:stretch/>
        </p:blipFill>
        <p:spPr>
          <a:xfrm>
            <a:off x="7655834" y="6176797"/>
            <a:ext cx="1741734" cy="3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9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362A01-43DD-35FC-F567-DEBA433C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Prior knowledge: homogeneous material with sharp 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0FED0-E2BF-39CD-7625-D624AA5E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4CAE4-675A-C77C-63E4-028DBAE1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889" y="3501902"/>
            <a:ext cx="8864435" cy="335972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EAFFB4E-87BB-594F-1370-46B679B6D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6" t="32231" r="50000" b="-83"/>
          <a:stretch/>
        </p:blipFill>
        <p:spPr>
          <a:xfrm>
            <a:off x="-2283" y="4373241"/>
            <a:ext cx="3234823" cy="253193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83F346-2AD2-3EA0-44F9-A24F2E8BA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0" r="74594"/>
          <a:stretch/>
        </p:blipFill>
        <p:spPr>
          <a:xfrm>
            <a:off x="103989" y="1195750"/>
            <a:ext cx="2724936" cy="274174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FE8995E-F80D-DB27-DEEF-56F8FEA39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60" r="21997" b="87778"/>
          <a:stretch/>
        </p:blipFill>
        <p:spPr>
          <a:xfrm>
            <a:off x="1316417" y="3996630"/>
            <a:ext cx="1741734" cy="33637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F244CB3-AE1E-B0DC-692B-754FFC4E8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0" t="12428" r="83516" b="77168"/>
          <a:stretch/>
        </p:blipFill>
        <p:spPr>
          <a:xfrm>
            <a:off x="514944" y="4001847"/>
            <a:ext cx="819636" cy="33115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64E898C-E9A2-5AA8-0C27-ECCAA22E1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790" b="35714"/>
          <a:stretch/>
        </p:blipFill>
        <p:spPr>
          <a:xfrm>
            <a:off x="4395603" y="1891815"/>
            <a:ext cx="6145802" cy="73329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21F55DD-29B0-01AF-3AAF-1BBEFA358AF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15E62-579C-45FF-A896-2E1EBAB6F06D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DA2FF-8A6E-7D43-849E-27E1CF2F084F}"/>
              </a:ext>
            </a:extLst>
          </p:cNvPr>
          <p:cNvSpPr/>
          <p:nvPr/>
        </p:nvSpPr>
        <p:spPr>
          <a:xfrm>
            <a:off x="4749800" y="3225800"/>
            <a:ext cx="6324600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lose-up of a black text&#10;&#10;Description automatically generated">
            <a:extLst>
              <a:ext uri="{FF2B5EF4-FFF2-40B4-BE49-F238E27FC236}">
                <a16:creationId xmlns:a16="http://schemas.microsoft.com/office/drawing/2014/main" id="{2ADFC59D-5BFD-A4F3-7279-3E12E6A5B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146" y="2817283"/>
            <a:ext cx="18573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08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9CC0F9A-D9EE-A80B-F383-73165263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Prior knowledge: approximately disk shaped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7FF1C-E94C-3E49-AE61-5A3A7E4C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57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8838" y="1309688"/>
            <a:ext cx="11333162" cy="504666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2400">
              <a:cs typeface="Calibri"/>
            </a:endParaRPr>
          </a:p>
          <a:p>
            <a:endParaRPr lang="en-GB" sz="2400">
              <a:cs typeface="Calibri"/>
            </a:endParaRPr>
          </a:p>
          <a:p>
            <a:pPr fontAlgn="base"/>
            <a:endParaRPr lang="da-DK" sz="2400">
              <a:cs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9D33C6-5445-7691-F643-A802E2FD3521}"/>
              </a:ext>
            </a:extLst>
          </p:cNvPr>
          <p:cNvGrpSpPr/>
          <p:nvPr/>
        </p:nvGrpSpPr>
        <p:grpSpPr>
          <a:xfrm>
            <a:off x="0" y="1974162"/>
            <a:ext cx="12192000" cy="4020330"/>
            <a:chOff x="0" y="2073810"/>
            <a:chExt cx="12192000" cy="40203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753154-BFD6-BEB3-0951-D9D91784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73810"/>
              <a:ext cx="12192000" cy="40203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5E35BC-AFE0-5F3D-45E7-BB417E4F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900" y="2794000"/>
              <a:ext cx="3251130" cy="31225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501735-EF92-AFF4-451E-480F48476C0B}"/>
              </a:ext>
            </a:extLst>
          </p:cNvPr>
          <p:cNvSpPr txBox="1"/>
          <p:nvPr/>
        </p:nvSpPr>
        <p:spPr>
          <a:xfrm>
            <a:off x="3537693" y="5955068"/>
            <a:ext cx="569129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0">
                <a:effectLst/>
              </a:rPr>
              <a:t>I.D. Coope </a:t>
            </a:r>
            <a:r>
              <a:rPr lang="en-GB" sz="1400" b="0" i="1">
                <a:effectLst/>
              </a:rPr>
              <a:t>Circle fitting by linear and nonlinear least squares in 2D</a:t>
            </a:r>
            <a:endParaRPr lang="en-GB" sz="1400" b="0" i="1">
              <a:effectLst/>
              <a:cs typeface="Calibri"/>
            </a:endParaRPr>
          </a:p>
          <a:p>
            <a:r>
              <a:rPr lang="en-US" sz="1200" b="0">
                <a:effectLst/>
                <a:latin typeface="Consolas"/>
              </a:rPr>
              <a:t>https://link.springer.com/article/10.1007/BF00939613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4956AB-7B40-E97E-7C7B-2BA2624D8231}"/>
              </a:ext>
            </a:extLst>
          </p:cNvPr>
          <p:cNvSpPr/>
          <p:nvPr/>
        </p:nvSpPr>
        <p:spPr>
          <a:xfrm>
            <a:off x="7450667" y="2635552"/>
            <a:ext cx="569427" cy="298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892CB-06C7-05D4-E716-AF8758BE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Disk shape with known attenuation as constraints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CF73A-867A-1A06-D88A-F1533611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18/10/2022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D19B9-D4A7-636A-36AA-888787D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4A7F2-AC52-F8D4-2286-66D2EFA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C8CF0-27CD-1D5D-A86C-1262B9D8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4642"/>
            <a:ext cx="10905507" cy="408743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F48F74D-3032-D48F-57AD-2736C9268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26" b="-870"/>
          <a:stretch/>
        </p:blipFill>
        <p:spPr>
          <a:xfrm>
            <a:off x="3191537" y="1273553"/>
            <a:ext cx="6185900" cy="115059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6547AE2-D3E5-06A3-76C3-47662049D60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15E62-579C-45FF-A896-2E1EBAB6F06D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D2E45-B59E-998B-9580-7E70FB86F3BB}"/>
              </a:ext>
            </a:extLst>
          </p:cNvPr>
          <p:cNvSpPr/>
          <p:nvPr/>
        </p:nvSpPr>
        <p:spPr>
          <a:xfrm>
            <a:off x="2120900" y="2717307"/>
            <a:ext cx="8356600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-up of a number&#10;&#10;Description automatically generated">
            <a:extLst>
              <a:ext uri="{FF2B5EF4-FFF2-40B4-BE49-F238E27FC236}">
                <a16:creationId xmlns:a16="http://schemas.microsoft.com/office/drawing/2014/main" id="{BDC3B309-0B7C-2BC9-A32F-4FCB89C3B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80" y="2559050"/>
            <a:ext cx="23907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05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0A07AD-5E86-5ADC-942E-B0033F32C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Anisotropic TV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8E9A4-8B10-9BB7-32B5-3154883B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59</a:t>
            </a:fld>
            <a:endParaRPr lang="en-US"/>
          </a:p>
        </p:txBody>
      </p: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E4EF8E2B-0A80-8B00-B72D-FD44A5026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" r="12745" b="246"/>
          <a:stretch/>
        </p:blipFill>
        <p:spPr>
          <a:xfrm>
            <a:off x="9126068" y="3579434"/>
            <a:ext cx="3041409" cy="3243651"/>
          </a:xfrm>
          <a:prstGeom prst="rect">
            <a:avLst/>
          </a:prstGeom>
        </p:spPr>
      </p:pic>
      <p:pic>
        <p:nvPicPr>
          <p:cNvPr id="8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25F5BBF0-2B14-5361-35F7-5EC62265B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" r="12088" b="93902"/>
          <a:stretch/>
        </p:blipFill>
        <p:spPr>
          <a:xfrm>
            <a:off x="243912" y="3566886"/>
            <a:ext cx="3053211" cy="19820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E4F7F8-C46C-85C0-72C1-DE98949DFF35}"/>
              </a:ext>
            </a:extLst>
          </p:cNvPr>
          <p:cNvSpPr>
            <a:spLocks noGrp="1"/>
          </p:cNvSpPr>
          <p:nvPr/>
        </p:nvSpPr>
        <p:spPr>
          <a:xfrm>
            <a:off x="485436" y="1572282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cs typeface="Calibri"/>
              </a:rPr>
              <a:t>Rotate to align with coordinate axis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E68581-EBFC-A4E0-C2C3-E6306B4091E1}"/>
              </a:ext>
            </a:extLst>
          </p:cNvPr>
          <p:cNvSpPr>
            <a:spLocks noGrp="1"/>
          </p:cNvSpPr>
          <p:nvPr/>
        </p:nvSpPr>
        <p:spPr>
          <a:xfrm>
            <a:off x="488015" y="1138857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cs typeface="Calibri"/>
              </a:rPr>
              <a:t>Blurred edges along central projection direction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4E72F4-34EA-03C3-39BF-C1F6A53F4616}"/>
              </a:ext>
            </a:extLst>
          </p:cNvPr>
          <p:cNvSpPr>
            <a:spLocks noGrp="1"/>
          </p:cNvSpPr>
          <p:nvPr/>
        </p:nvSpPr>
        <p:spPr>
          <a:xfrm>
            <a:off x="487250" y="2005707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cs typeface="Calibri"/>
              </a:rPr>
              <a:t>Apply single-directional TV to encourage edges in blurred direction</a:t>
            </a:r>
          </a:p>
          <a:p>
            <a:r>
              <a:rPr lang="en-GB" sz="2400" dirty="0">
                <a:cs typeface="Calibri"/>
              </a:rPr>
              <a:t>Remember to check convergence!</a:t>
            </a:r>
          </a:p>
          <a:p>
            <a:r>
              <a:rPr lang="en-GB" sz="2400" dirty="0">
                <a:cs typeface="Calibri"/>
              </a:rPr>
              <a:t>Rotate back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E4099F-818F-C7F8-60D9-4F73B376C77A}"/>
              </a:ext>
            </a:extLst>
          </p:cNvPr>
          <p:cNvSpPr>
            <a:spLocks noGrp="1"/>
          </p:cNvSpPr>
          <p:nvPr/>
        </p:nvSpPr>
        <p:spPr>
          <a:xfrm>
            <a:off x="485436" y="2493750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  <a:p>
            <a:pPr fontAlgn="base"/>
            <a:endParaRPr lang="da-DK" sz="2400">
              <a:cs typeface="Calibri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F713C0CC-1799-2AD3-ED6F-8AC936D7E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r="12255" b="296"/>
          <a:stretch/>
        </p:blipFill>
        <p:spPr>
          <a:xfrm>
            <a:off x="3017962" y="3579434"/>
            <a:ext cx="3050111" cy="3240878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59DA54D-7D81-7F8E-A87A-46C2C6794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" t="24697" r="70936"/>
          <a:stretch/>
        </p:blipFill>
        <p:spPr>
          <a:xfrm>
            <a:off x="-119102" y="3744145"/>
            <a:ext cx="3139739" cy="323631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89DA4-06E1-BF7C-6785-21AA9C92C9B2}"/>
              </a:ext>
            </a:extLst>
          </p:cNvPr>
          <p:cNvCxnSpPr/>
          <p:nvPr/>
        </p:nvCxnSpPr>
        <p:spPr>
          <a:xfrm>
            <a:off x="517216" y="3598670"/>
            <a:ext cx="1939470" cy="32457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A1B9D0-E712-806A-0077-8C8FC1B134DA}"/>
              </a:ext>
            </a:extLst>
          </p:cNvPr>
          <p:cNvCxnSpPr>
            <a:cxnSpLocks/>
          </p:cNvCxnSpPr>
          <p:nvPr/>
        </p:nvCxnSpPr>
        <p:spPr>
          <a:xfrm>
            <a:off x="4517714" y="3480741"/>
            <a:ext cx="43543" cy="34181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Picture 5" descr="A yellow circle with purple and orange dots&#10;&#10;Description automatically generated">
            <a:extLst>
              <a:ext uri="{FF2B5EF4-FFF2-40B4-BE49-F238E27FC236}">
                <a16:creationId xmlns:a16="http://schemas.microsoft.com/office/drawing/2014/main" id="{66D60FB7-11F7-B45E-31A1-B900C11AA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78" y="3562350"/>
            <a:ext cx="3027892" cy="32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7" grpId="0" build="p"/>
      <p:bldP spid="7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Disclaimer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</a:t>
            </a:fld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  <p:pic>
        <p:nvPicPr>
          <p:cNvPr id="1026" name="Picture 2" descr="YARN | # We're all in this together | High School Musical (2006) | Video  clips by quotes | 681fc0af | 紗">
            <a:extLst>
              <a:ext uri="{FF2B5EF4-FFF2-40B4-BE49-F238E27FC236}">
                <a16:creationId xmlns:a16="http://schemas.microsoft.com/office/drawing/2014/main" id="{D4B88EB2-87D8-6065-A1F9-6D37AF8F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76" y="3294380"/>
            <a:ext cx="4594895" cy="25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3467E-A76B-9C48-D8CF-D834F15A080D}"/>
              </a:ext>
            </a:extLst>
          </p:cNvPr>
          <p:cNvSpPr txBox="1"/>
          <p:nvPr/>
        </p:nvSpPr>
        <p:spPr>
          <a:xfrm>
            <a:off x="411480" y="1316736"/>
            <a:ext cx="11448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/>
              <a:t>New training format </a:t>
            </a:r>
          </a:p>
          <a:p>
            <a:pPr marL="285750" indent="-285750">
              <a:buFontTx/>
              <a:buChar char="-"/>
            </a:pPr>
            <a:r>
              <a:rPr lang="en-GB" sz="2400"/>
              <a:t>New cloud platform </a:t>
            </a:r>
          </a:p>
          <a:p>
            <a:pPr marL="285750" indent="-285750">
              <a:buFontTx/>
              <a:buChar char="-"/>
            </a:pPr>
            <a:r>
              <a:rPr lang="en-GB" sz="2400"/>
              <a:t>New notebooks </a:t>
            </a:r>
          </a:p>
          <a:p>
            <a:pPr marL="285750" indent="-285750">
              <a:buFontTx/>
              <a:buChar char="-"/>
            </a:pPr>
            <a:endParaRPr lang="en-GB" sz="2400"/>
          </a:p>
          <a:p>
            <a:r>
              <a:rPr lang="en-GB" sz="2400"/>
              <a:t>Any feedback, bugs and typos found are all very welcome (please be nice)! </a:t>
            </a:r>
          </a:p>
        </p:txBody>
      </p:sp>
    </p:spTree>
    <p:extLst>
      <p:ext uri="{BB962C8B-B14F-4D97-AF65-F5344CB8AC3E}">
        <p14:creationId xmlns:p14="http://schemas.microsoft.com/office/powerpoint/2010/main" val="3358023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circle with a black and white circle with dots&#10;&#10;Description automatically generated">
            <a:extLst>
              <a:ext uri="{FF2B5EF4-FFF2-40B4-BE49-F238E27FC236}">
                <a16:creationId xmlns:a16="http://schemas.microsoft.com/office/drawing/2014/main" id="{4B60039E-5304-E624-5970-7A216E9F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19" b="527"/>
          <a:stretch/>
        </p:blipFill>
        <p:spPr>
          <a:xfrm>
            <a:off x="403951" y="2902519"/>
            <a:ext cx="11255567" cy="3534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B892CB-06C7-05D4-E716-AF8758BE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+ ITV + mask + ATV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CF73A-867A-1A06-D88A-F1533611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18/10/2022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D19B9-D4A7-636A-36AA-888787D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4A7F2-AC52-F8D4-2286-66D2EFA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60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7ADF708-D4BA-1BF1-0583-E2399BC70D4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15E62-579C-45FF-A896-2E1EBAB6F06D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EB3265-E538-DBD8-723D-F063D0DD9655}"/>
              </a:ext>
            </a:extLst>
          </p:cNvPr>
          <p:cNvSpPr/>
          <p:nvPr/>
        </p:nvSpPr>
        <p:spPr>
          <a:xfrm>
            <a:off x="504700" y="2246642"/>
            <a:ext cx="10849099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4C82BD-A1BD-5E97-78C8-2C414105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22" y="1676304"/>
            <a:ext cx="8630556" cy="114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0E0F3-C4DB-5CBF-650B-B69406C8A2C9}"/>
              </a:ext>
            </a:extLst>
          </p:cNvPr>
          <p:cNvSpPr txBox="1"/>
          <p:nvPr/>
        </p:nvSpPr>
        <p:spPr>
          <a:xfrm>
            <a:off x="0" y="6330492"/>
            <a:ext cx="1245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Jørgensen, J.S., Papoutsellis, E., Murgatroyd, L., Fardell, G. and Pasca, E., 2023. A directional regularization method for the limited-angle Helsinki Tomography Challenge using the Core Imaging Library (CIL). </a:t>
            </a:r>
            <a:r>
              <a:rPr lang="en-GB" sz="1400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Applied Mathematics for Modern Challenges</a:t>
            </a:r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GB" sz="1400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(2), pp.143-169.</a:t>
            </a:r>
            <a:endParaRPr lang="en-GB" sz="1400"/>
          </a:p>
        </p:txBody>
      </p:sp>
      <p:pic>
        <p:nvPicPr>
          <p:cNvPr id="12" name="Picture 11" descr="A close-up of a number&#10;&#10;Description automatically generated">
            <a:extLst>
              <a:ext uri="{FF2B5EF4-FFF2-40B4-BE49-F238E27FC236}">
                <a16:creationId xmlns:a16="http://schemas.microsoft.com/office/drawing/2014/main" id="{0BCF5092-7A52-A7DC-018F-BE75D3D11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84" y="2242851"/>
            <a:ext cx="2343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1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892CB-06C7-05D4-E716-AF8758BE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+ ITV + mask + ATV (converged!)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CF73A-867A-1A06-D88A-F1533611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18/10/2022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D19B9-D4A7-636A-36AA-888787D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4A7F2-AC52-F8D4-2286-66D2EFA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7A1C1-DC1B-77BA-C24E-29DA49071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5" y="2246642"/>
            <a:ext cx="11291455" cy="421608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7ADF708-D4BA-1BF1-0583-E2399BC70D4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15E62-579C-45FF-A896-2E1EBAB6F06D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EB3265-E538-DBD8-723D-F063D0DD9655}"/>
              </a:ext>
            </a:extLst>
          </p:cNvPr>
          <p:cNvSpPr/>
          <p:nvPr/>
        </p:nvSpPr>
        <p:spPr>
          <a:xfrm>
            <a:off x="504700" y="2246642"/>
            <a:ext cx="10849099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4C82BD-A1BD-5E97-78C8-2C414105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22" y="1676304"/>
            <a:ext cx="8630556" cy="114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0E0F3-C4DB-5CBF-650B-B69406C8A2C9}"/>
              </a:ext>
            </a:extLst>
          </p:cNvPr>
          <p:cNvSpPr txBox="1"/>
          <p:nvPr/>
        </p:nvSpPr>
        <p:spPr>
          <a:xfrm>
            <a:off x="0" y="6330492"/>
            <a:ext cx="1245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Jørgensen, J.S., Papoutsellis, E., Murgatroyd, L., Fardell, G. and Pasca, E., 2023. A directional regularization method for the limited-angle Helsinki Tomography Challenge using the Core Imaging Library (CIL). </a:t>
            </a:r>
            <a:r>
              <a:rPr lang="en-GB" sz="1400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Applied Mathematics for Modern Challenges</a:t>
            </a:r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GB" sz="1400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GB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(2), pp.143-169.</a:t>
            </a:r>
            <a:endParaRPr lang="en-GB" sz="1400"/>
          </a:p>
        </p:txBody>
      </p:sp>
      <p:pic>
        <p:nvPicPr>
          <p:cNvPr id="11" name="Picture 10" descr="A close-up of a number&#10;&#10;Description automatically generated">
            <a:extLst>
              <a:ext uri="{FF2B5EF4-FFF2-40B4-BE49-F238E27FC236}">
                <a16:creationId xmlns:a16="http://schemas.microsoft.com/office/drawing/2014/main" id="{79DF1F1C-C769-CDAB-78D2-36783CA20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2327275"/>
            <a:ext cx="22860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0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F432F6-77E5-A98E-3AEF-08B6DAFB2843}"/>
              </a:ext>
            </a:extLst>
          </p:cNvPr>
          <p:cNvSpPr txBox="1">
            <a:spLocks/>
          </p:cNvSpPr>
          <p:nvPr/>
        </p:nvSpPr>
        <p:spPr>
          <a:xfrm>
            <a:off x="641463" y="3384564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>
                <a:cs typeface="Calibri" panose="020F0502020204030204"/>
              </a:rPr>
              <a:t>Rewrite our optimization problem for PDHG:</a:t>
            </a:r>
            <a:endParaRPr lang="en-US"/>
          </a:p>
          <a:p>
            <a:endParaRPr lang="en-GB" sz="2400">
              <a:cs typeface="Calibri" panose="020F0502020204030204"/>
            </a:endParaRPr>
          </a:p>
          <a:p>
            <a:pPr fontAlgn="base"/>
            <a:endParaRPr lang="da-DK" sz="2400">
              <a:cs typeface="Calibri" panose="020F0502020204030204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381F64-EF55-2AEC-A9B4-31381A1E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Primal Dual Hybrid Gradient (PDHG) method in CIL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sz="2400">
              <a:cs typeface="Calibri"/>
            </a:endParaRPr>
          </a:p>
          <a:p>
            <a:endParaRPr lang="en-GB" sz="2400">
              <a:cs typeface="Calibri"/>
            </a:endParaRPr>
          </a:p>
          <a:p>
            <a:pPr marL="0" indent="0" fontAlgn="base">
              <a:buNone/>
            </a:pPr>
            <a:endParaRPr lang="da-DK" sz="2400">
              <a:cs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7FF1C-E94C-3E49-AE61-5A3A7E4C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62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4944EE-0699-700C-26B0-1396F254BB2E}"/>
              </a:ext>
            </a:extLst>
          </p:cNvPr>
          <p:cNvSpPr txBox="1">
            <a:spLocks/>
          </p:cNvSpPr>
          <p:nvPr/>
        </p:nvSpPr>
        <p:spPr>
          <a:xfrm>
            <a:off x="641463" y="1198820"/>
            <a:ext cx="11332821" cy="5047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/>
              <a:t>CIL offers a range of optimization algorithms, </a:t>
            </a:r>
            <a:r>
              <a:rPr lang="en-GB" sz="2400" err="1"/>
              <a:t>incl</a:t>
            </a:r>
            <a:r>
              <a:rPr lang="en-GB" sz="2400"/>
              <a:t> GD, FISTA, ADMM and </a:t>
            </a:r>
            <a:r>
              <a:rPr lang="en-GB" sz="2400" b="1"/>
              <a:t>PDHG:</a:t>
            </a:r>
            <a:endParaRPr lang="en-GB" sz="2400" b="1">
              <a:cs typeface="Calibri" panose="020F0502020204030204"/>
            </a:endParaRPr>
          </a:p>
          <a:p>
            <a:pPr fontAlgn="base"/>
            <a:endParaRPr lang="da-DK" sz="240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EC6063-27EA-D132-B587-D12865CA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39" y="1740184"/>
            <a:ext cx="4893129" cy="14478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7A14578-B2DE-2691-C2CE-BD06FA27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29" y="5047517"/>
            <a:ext cx="2743200" cy="124425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2FFA461-1358-B9D7-2B0F-F0BA9F723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471" y="5560402"/>
            <a:ext cx="1754415" cy="3001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7C91788-A43C-B18D-9DAA-3A010B8BE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759" y="5091142"/>
            <a:ext cx="1672770" cy="115699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AD1DF83-53B8-5E36-73EC-C4C346C60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543" y="4066362"/>
            <a:ext cx="8948058" cy="5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38633C-9CF8-3EAA-EAB8-3C0FE74C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Solving</a:t>
            </a:r>
            <a:r>
              <a:rPr lang="en-US" sz="4400" b="1">
                <a:cs typeface="Calibri"/>
              </a:rPr>
              <a:t> with CIL</a:t>
            </a:r>
            <a:r>
              <a:rPr lang="en-US">
                <a:cs typeface="Calibri"/>
              </a:rPr>
              <a:t> – "near-math" syntax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2C417-44C7-3856-A266-BCB0937C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075" y="6492875"/>
            <a:ext cx="2743200" cy="365125"/>
          </a:xfrm>
        </p:spPr>
        <p:txBody>
          <a:bodyPr/>
          <a:lstStyle/>
          <a:p>
            <a:fld id="{FB75DF2E-3AC1-9B48-8BB8-2A1C82194489}" type="slidenum">
              <a:rPr lang="en-US" smtClean="0"/>
              <a:t>63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853F4-1B51-5D04-00C8-EED2FC14027C}"/>
              </a:ext>
            </a:extLst>
          </p:cNvPr>
          <p:cNvSpPr txBox="1"/>
          <p:nvPr/>
        </p:nvSpPr>
        <p:spPr>
          <a:xfrm>
            <a:off x="3824380" y="1294620"/>
            <a:ext cx="821465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F = </a:t>
            </a:r>
            <a:r>
              <a:rPr lang="en-GB" b="0" err="1">
                <a:solidFill>
                  <a:srgbClr val="2B91AF"/>
                </a:solidFill>
                <a:effectLst/>
                <a:latin typeface="Consolas"/>
              </a:rPr>
              <a:t>BlockFunction</a:t>
            </a:r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( a1*</a:t>
            </a:r>
            <a:r>
              <a:rPr lang="en-GB" b="0">
                <a:solidFill>
                  <a:srgbClr val="2B91AF"/>
                </a:solidFill>
                <a:effectLst/>
                <a:latin typeface="Consolas"/>
              </a:rPr>
              <a:t>L2NormSquared</a:t>
            </a:r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GB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),</a:t>
            </a:r>
          </a:p>
          <a:p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                   a2*</a:t>
            </a:r>
            <a:r>
              <a:rPr lang="en-GB" b="0">
                <a:solidFill>
                  <a:srgbClr val="2B91AF"/>
                </a:solidFill>
                <a:effectLst/>
                <a:latin typeface="Consolas"/>
              </a:rPr>
              <a:t>MixedL21Norm</a:t>
            </a:r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(),</a:t>
            </a:r>
            <a:r>
              <a:rPr lang="en-GB">
                <a:solidFill>
                  <a:srgbClr val="000000"/>
                </a:solidFill>
                <a:latin typeface="Consolas"/>
              </a:rPr>
              <a:t> </a:t>
            </a:r>
            <a:endParaRPr lang="en-GB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GB" b="0">
                <a:solidFill>
                  <a:srgbClr val="000000"/>
                </a:solidFill>
                <a:effectLst/>
                <a:latin typeface="Consolas"/>
              </a:rPr>
              <a:t>                   a3*</a:t>
            </a:r>
            <a:r>
              <a:rPr lang="en-GB" b="0">
                <a:solidFill>
                  <a:srgbClr val="2B91AF"/>
                </a:solidFill>
                <a:effectLst/>
                <a:latin typeface="Consolas"/>
              </a:rPr>
              <a:t>L1Norm</a:t>
            </a:r>
            <a:r>
              <a:rPr lang="en-GB">
                <a:solidFill>
                  <a:srgbClr val="000000"/>
                </a:solidFill>
                <a:latin typeface="Consolas"/>
              </a:rPr>
              <a:t>() )</a:t>
            </a:r>
            <a:endParaRPr lang="en-GB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16B7C-C6EF-0959-74EC-4E65980BF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6" y="1294620"/>
            <a:ext cx="2244272" cy="1017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81F4B-F8E6-094F-CCB3-166BC3E4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63" y="2621291"/>
            <a:ext cx="1345377" cy="94423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B32DEE3-A14D-41C9-9BE9-8A6E6FD59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63" y="4087696"/>
            <a:ext cx="1672773" cy="2894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256AD7F-D7E9-30E4-21B5-850FBF9038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508"/>
          <a:stretch/>
        </p:blipFill>
        <p:spPr>
          <a:xfrm>
            <a:off x="335451" y="5438341"/>
            <a:ext cx="4002480" cy="4808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0835C8-5481-FB1B-B041-0C0B30BF1054}"/>
              </a:ext>
            </a:extLst>
          </p:cNvPr>
          <p:cNvSpPr txBox="1"/>
          <p:nvPr/>
        </p:nvSpPr>
        <p:spPr>
          <a:xfrm>
            <a:off x="3824378" y="2621291"/>
            <a:ext cx="82146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K = </a:t>
            </a:r>
            <a:r>
              <a:rPr lang="en-US" b="0" err="1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BlockOperator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err="1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ProjectionOperator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err="1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ig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ag),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      </a:t>
            </a:r>
            <a:r>
              <a:rPr lang="en-US" b="0" err="1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GradientOperator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err="1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ig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      </a:t>
            </a:r>
            <a:r>
              <a:rPr lang="en-US" b="0" err="1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FiniteDifferenceOperator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err="1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ig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b="0">
                <a:solidFill>
                  <a:srgbClr val="E21F1F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horizontal_x</a:t>
            </a:r>
            <a:r>
              <a:rPr lang="en-US" b="0">
                <a:solidFill>
                  <a:srgbClr val="E21F1F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7C1699-C387-70E9-AD83-AF544745E914}"/>
              </a:ext>
            </a:extLst>
          </p:cNvPr>
          <p:cNvSpPr txBox="1"/>
          <p:nvPr/>
        </p:nvSpPr>
        <p:spPr>
          <a:xfrm>
            <a:off x="3824378" y="3868405"/>
            <a:ext cx="82804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 = </a:t>
            </a:r>
            <a:r>
              <a:rPr lang="en-US" b="0" err="1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IndicatorBoxPixelwise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lower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              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upper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=v*m 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98221-5F4D-0C19-B5AA-40FF423F903E}"/>
              </a:ext>
            </a:extLst>
          </p:cNvPr>
          <p:cNvSpPr txBox="1"/>
          <p:nvPr/>
        </p:nvSpPr>
        <p:spPr>
          <a:xfrm>
            <a:off x="3824380" y="4801591"/>
            <a:ext cx="8214658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0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algo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PDHG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initial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err="1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ig</a:t>
            </a:r>
            <a:r>
              <a:rPr lang="en-US" b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.allocate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=F,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g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=G,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</a:t>
            </a:r>
            <a:r>
              <a:rPr lang="en-US" b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operator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=K, </a:t>
            </a:r>
          </a:p>
          <a:p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</a:t>
            </a:r>
            <a:r>
              <a:rPr lang="en-US" b="0" err="1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max_iteration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2000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) </a:t>
            </a:r>
          </a:p>
          <a:p>
            <a:r>
              <a:rPr lang="en-US" b="0" err="1"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algo</a:t>
            </a:r>
            <a:r>
              <a:rPr lang="en-US" b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err="1"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run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741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D79A-560C-6496-E17D-0C6F2D9D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on even fewer angles…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AD56DA-6FDB-439F-87F6-7F900919B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2029"/>
            <a:ext cx="10515600" cy="392657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7AFB5-9C2E-3FF6-1C3C-5B0A6729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2A2B2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62674-7D62-F8E6-5D5A-FFA10E12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5DF2E-3AC1-9B48-8BB8-2A1C82194489}" type="slidenum">
              <a:rPr lang="en-US" smtClean="0"/>
              <a:t>64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30301B-3D22-9F18-7132-52B9D5AE1445}"/>
              </a:ext>
            </a:extLst>
          </p:cNvPr>
          <p:cNvSpPr/>
          <p:nvPr/>
        </p:nvSpPr>
        <p:spPr>
          <a:xfrm>
            <a:off x="952500" y="1905000"/>
            <a:ext cx="6692900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E4711-3693-D229-D96C-39EB00A74CC6}"/>
              </a:ext>
            </a:extLst>
          </p:cNvPr>
          <p:cNvSpPr/>
          <p:nvPr/>
        </p:nvSpPr>
        <p:spPr>
          <a:xfrm>
            <a:off x="9029700" y="1676182"/>
            <a:ext cx="2743200" cy="71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723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Ideas to explore if more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278D5-D0E2-00D7-96FB-7E2F2F5845FA}"/>
              </a:ext>
            </a:extLst>
          </p:cNvPr>
          <p:cNvSpPr txBox="1">
            <a:spLocks/>
          </p:cNvSpPr>
          <p:nvPr/>
        </p:nvSpPr>
        <p:spPr>
          <a:xfrm>
            <a:off x="838200" y="1335768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r>
              <a:rPr lang="en-US" dirty="0"/>
              <a:t>Improved segmentation – area we spent least time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GB" dirty="0"/>
              <a:t>Enforce acrylic value in outermost circular band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Combine with </a:t>
            </a:r>
            <a:r>
              <a:rPr lang="da-DK" dirty="0">
                <a:cs typeface="Calibri" panose="020F0502020204030204"/>
              </a:rPr>
              <a:t>L1-norm </a:t>
            </a:r>
            <a:r>
              <a:rPr lang="en-GB" dirty="0">
                <a:cs typeface="Calibri" panose="020F0502020204030204"/>
              </a:rPr>
              <a:t>sparsity </a:t>
            </a:r>
            <a:r>
              <a:rPr lang="en-GB" dirty="0" err="1">
                <a:cs typeface="Calibri" panose="020F0502020204030204"/>
              </a:rPr>
              <a:t>regulariser</a:t>
            </a:r>
            <a:r>
              <a:rPr lang="en-GB" dirty="0">
                <a:cs typeface="Calibri" panose="020F0502020204030204"/>
              </a:rPr>
              <a:t> to force zero values 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D42529C-4F8D-F19B-00FA-A786BC65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315E62-579C-45FF-A896-2E1EBAB6F06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23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1490A4-EBC1-1814-D825-725A3455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n-ea"/>
                <a:cs typeface="+mn-cs"/>
              </a:rPr>
              <a:t>Time to explore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D285D-5104-CD8D-D58C-8DEB508E4641}"/>
              </a:ext>
            </a:extLst>
          </p:cNvPr>
          <p:cNvSpPr txBox="1"/>
          <p:nvPr/>
        </p:nvSpPr>
        <p:spPr>
          <a:xfrm>
            <a:off x="1977504" y="2189479"/>
            <a:ext cx="7839326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The objective of this notebook is to see examples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incorporating prior knowledge of a problem in a variational regularisation framework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utilising the flexibility and near-math syntax of the CIL optimisation toolkit to prototype different reconstruction 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CIL Block Framework and PDHG optimisation algorithm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BDD4F-A12F-5B3B-ECB1-DAFDB681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26F5-93F8-26B7-CB15-540B1B81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519C1-D39C-C8DD-7853-F52AC1763635}"/>
              </a:ext>
            </a:extLst>
          </p:cNvPr>
          <p:cNvSpPr txBox="1"/>
          <p:nvPr/>
        </p:nvSpPr>
        <p:spPr>
          <a:xfrm>
            <a:off x="1977504" y="1481593"/>
            <a:ext cx="783932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Go to:</a:t>
            </a:r>
          </a:p>
          <a:p>
            <a:r>
              <a:rPr lang="en-US" sz="2000">
                <a:solidFill>
                  <a:schemeClr val="bg1"/>
                </a:solidFill>
              </a:rPr>
              <a:t>CIL-Demos/demos/4_Deep_Dives/</a:t>
            </a:r>
            <a:r>
              <a:rPr lang="sv-SE" sz="2000">
                <a:solidFill>
                  <a:schemeClr val="bg1"/>
                </a:solidFill>
              </a:rPr>
              <a:t>03_htc_2022.ipynb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C7B48E5-81C8-D8F9-6697-827CF80D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2699420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09698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E76E-919C-1351-830E-78E5597E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74343-4E1E-5AB0-A187-273B32EE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74DF9-C13C-B083-D754-A8B84F79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68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485BF7C-9888-629E-FED1-A4949DAB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971341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69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Intro to variational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regularisation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optimisation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– 1:00-2:30 – Margaret </a:t>
            </a:r>
            <a:endParaRPr lang="en-US" sz="1400">
              <a:solidFill>
                <a:schemeClr val="bg1">
                  <a:lumMod val="75000"/>
                </a:schemeClr>
              </a:solidFill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Intro lecture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Cloud set-up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Demo: 2_Iterative/</a:t>
            </a:r>
            <a:r>
              <a:rPr lang="en-US" sz="1400" spc="-1" err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Optimisation_gd_fista.ipynb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4_Deep_Dives/01_callbacks.ipynb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</a:t>
            </a: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4_Deep_Dives/04_preconditioner_stepsize.ipynb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Calibri Light"/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Break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solidFill>
                <a:schemeClr val="bg1">
                  <a:lumMod val="75000"/>
                </a:schemeClr>
              </a:solidFill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Block Framework  - 2:45-3:45 – Jakob </a:t>
            </a:r>
            <a:endParaRPr lang="en-US" sz="1400" b="1" spc="-1">
              <a:solidFill>
                <a:schemeClr val="bg1">
                  <a:lumMod val="75000"/>
                </a:schemeClr>
              </a:solidFill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Demo: 2_Iterative/02_tikhonov_block_framework.ipynb</a:t>
            </a:r>
            <a:endParaRPr lang="en-US" sz="12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Block framework example lecture 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4_Deep_Dives/03_htc_2022.ipynb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Break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Time to explore and discuss – 4:00-4:50 – Jakob </a:t>
            </a:r>
            <a:endParaRPr lang="en-US" sz="1400" b="1" spc="-1"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3_Multichannel/03_Hyperspectral_reconstruction.ipynb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2_Iterative/05_Laminography_with_TV.ipynb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1_Introduction/</a:t>
            </a:r>
            <a:r>
              <a:rPr lang="en-US" sz="1400" spc="-1" err="1">
                <a:ea typeface="+mn-lt"/>
                <a:cs typeface="+mn-lt"/>
              </a:rPr>
              <a:t>excercises</a:t>
            </a:r>
            <a:r>
              <a:rPr lang="en-US" sz="1400" spc="-1">
                <a:ea typeface="+mn-lt"/>
                <a:cs typeface="+mn-lt"/>
              </a:rPr>
              <a:t>/03_where_is_my_reader.ipynb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Notebook: 4_Deep_Dives/04_phase_retrieval.ipynb</a:t>
            </a:r>
          </a:p>
          <a:p>
            <a:pPr marL="685800" lvl="1" indent="-342900">
              <a:spcBef>
                <a:spcPts val="400"/>
              </a:spcBef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Conclusions 4:50-5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401682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 dirty="0"/>
              <a:t>Intro to variational </a:t>
            </a:r>
            <a:r>
              <a:rPr lang="en-US" sz="1400" b="1" spc="-1" dirty="0" err="1"/>
              <a:t>regularisation</a:t>
            </a:r>
            <a:r>
              <a:rPr lang="en-US" sz="1400" b="1" spc="-1" dirty="0"/>
              <a:t> and </a:t>
            </a:r>
            <a:r>
              <a:rPr lang="en-US" sz="1400" b="1" spc="-1" dirty="0" err="1"/>
              <a:t>optimisation</a:t>
            </a:r>
            <a:r>
              <a:rPr lang="en-US" sz="1400" b="1" spc="-1" dirty="0"/>
              <a:t> – 1:00-2:30 – Margaret </a:t>
            </a:r>
            <a:endParaRPr lang="en-US" sz="1400" dirty="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 dirty="0">
                <a:ea typeface="+mn-lt"/>
                <a:cs typeface="+mn-lt"/>
              </a:rPr>
              <a:t>Intro lecture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 dirty="0">
                <a:ea typeface="+mn-lt"/>
                <a:cs typeface="+mn-lt"/>
              </a:rPr>
              <a:t>Cloud set-up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 dirty="0">
                <a:ea typeface="+mn-lt"/>
                <a:cs typeface="+mn-lt"/>
              </a:rPr>
              <a:t>Demo: 2_Iterative/</a:t>
            </a:r>
            <a:r>
              <a:rPr lang="en-US" sz="1400" spc="-1" dirty="0" err="1">
                <a:ea typeface="+mn-lt"/>
                <a:cs typeface="+mn-lt"/>
              </a:rPr>
              <a:t>Optimisation_gd_fista.ipynb</a:t>
            </a:r>
            <a:endParaRPr lang="en-US" sz="1400" spc="-1" dirty="0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 dirty="0">
                <a:ea typeface="Calibri Light"/>
                <a:cs typeface="Calibri"/>
              </a:rPr>
              <a:t>Optional notebook: 4_Deep_Dives/01_callbacks.ipynb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 dirty="0">
                <a:ea typeface="Calibri Light"/>
                <a:cs typeface="Calibri"/>
              </a:rPr>
              <a:t>Optional notebook: </a:t>
            </a:r>
            <a:r>
              <a:rPr lang="en-US" sz="1400" spc="-1" dirty="0">
                <a:ea typeface="Calibri"/>
                <a:cs typeface="Calibri"/>
              </a:rPr>
              <a:t>4_Deep_Dives/04_preconditioner_stepsize.ipynb</a:t>
            </a:r>
            <a:endParaRPr lang="en-US" sz="1400" spc="-1" dirty="0">
              <a:ea typeface="Calibri Light"/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b="1" spc="-1" dirty="0">
                <a:ea typeface="Calibri Light"/>
                <a:cs typeface="Calibri"/>
              </a:rPr>
              <a:t>Break</a:t>
            </a:r>
            <a:endParaRPr lang="en-US" sz="1400" spc="-1" dirty="0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 dirty="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 dirty="0">
                <a:solidFill>
                  <a:schemeClr val="bg1">
                    <a:lumMod val="76000"/>
                  </a:schemeClr>
                </a:solidFill>
              </a:rPr>
              <a:t>Block Framework  - 2:45-3:45 – Jakob </a:t>
            </a:r>
            <a:endParaRPr lang="en-US" sz="1400" b="1" spc="-1" dirty="0">
              <a:solidFill>
                <a:schemeClr val="bg1">
                  <a:lumMod val="76000"/>
                </a:schemeClr>
              </a:solidFill>
              <a:ea typeface="Calibri"/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Demo: 2_Iterative/02_tikhonov_block_framework.ipynb</a:t>
            </a:r>
            <a:endParaRPr lang="en-US" sz="1200" spc="-1" dirty="0">
              <a:solidFill>
                <a:schemeClr val="bg1">
                  <a:lumMod val="76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Block framework example lecture 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Notebook: 4_Deep_Dives/03_htc_2022.ipynb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Break</a:t>
            </a:r>
            <a:endParaRPr lang="en-US" sz="1400" spc="-1" dirty="0">
              <a:solidFill>
                <a:schemeClr val="bg1">
                  <a:lumMod val="76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endParaRPr lang="en-US" sz="1400" b="1" spc="-1" dirty="0">
              <a:solidFill>
                <a:schemeClr val="bg1">
                  <a:lumMod val="76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Time to explore and discuss – 4:00-4:50 – Jakob </a:t>
            </a:r>
            <a:endParaRPr lang="en-US" sz="1400" b="1" spc="-1" dirty="0">
              <a:solidFill>
                <a:schemeClr val="bg1">
                  <a:lumMod val="76000"/>
                </a:schemeClr>
              </a:solidFill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Notebook: 3_Multichannel/03_Hyperspectral_reconstruction.ipynb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Notebook: 2_Iterative/05_Laminography_with_TV.ipynb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Notebook: 1_Introduction/</a:t>
            </a:r>
            <a:r>
              <a:rPr lang="en-US" sz="1400" spc="-1" dirty="0" err="1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excercises</a:t>
            </a: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/03_where_is_my_reader.ipynb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 dirty="0">
                <a:solidFill>
                  <a:schemeClr val="bg1">
                    <a:lumMod val="76000"/>
                  </a:schemeClr>
                </a:solidFill>
                <a:ea typeface="+mn-lt"/>
                <a:cs typeface="+mn-lt"/>
              </a:rPr>
              <a:t>Notebook: 4_Deep_Dives/04_phase_retrieval.ipynb</a:t>
            </a:r>
          </a:p>
          <a:p>
            <a:pPr marL="685800" lvl="1" indent="-342900">
              <a:spcBef>
                <a:spcPts val="400"/>
              </a:spcBef>
            </a:pPr>
            <a:endParaRPr lang="en-US" sz="1400" spc="-1" dirty="0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b="1" spc="-1" dirty="0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 dirty="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Conclusions 4:50-5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980206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466F-CFD9-486B-6C42-188F86F7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 to explore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02495-A1E6-FA2E-7556-4EB0B411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1B49B-D577-2811-2AD7-A5169FDE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0288D-6DB3-43E3-1354-02FE3AA9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C16D2-90E1-FE1F-E528-9D56F87B4F81}"/>
              </a:ext>
            </a:extLst>
          </p:cNvPr>
          <p:cNvSpPr txBox="1"/>
          <p:nvPr/>
        </p:nvSpPr>
        <p:spPr>
          <a:xfrm>
            <a:off x="14287" y="1154926"/>
            <a:ext cx="116157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Notebook: 3_Multichannel/03_Hyperspectral_reconstruction.ipynb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Identify the key differences in building Image/Acquisition Geometries and Operators for hyperspectral datasets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Build your own reconstructions using FDK, CGLS and PDHG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Determine optimum regularisation parameters based on reconstruction method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Evaluate the effectiveness of each reconstruction routine using spatial and energy profiles.</a:t>
            </a:r>
          </a:p>
          <a:p>
            <a:pPr marL="285750" indent="-285750">
              <a:buFontTx/>
              <a:buChar char="-"/>
            </a:pPr>
            <a:endParaRPr lang="en-GB" sz="14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/>
              <a:t>Notebook: 2_Iterative/05_Laminography_with_TV.ipynb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Construct an advanced 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AcquisitionGeometry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by-hand to describe the tilted and offset data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Use this geometry to read in a tiff stack and create an 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AcquisitionData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object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Create a custom 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ImageGeometry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around the flat sample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Reconstruct the data with LS and TV</a:t>
            </a:r>
          </a:p>
          <a:p>
            <a:pPr marL="285750" indent="-285750">
              <a:buFontTx/>
              <a:buChar char="-"/>
            </a:pPr>
            <a:endParaRPr lang="en-GB" sz="14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/>
              <a:t>Notebook: 1_Introduction/</a:t>
            </a:r>
            <a:r>
              <a:rPr lang="en-GB" err="1"/>
              <a:t>excercises</a:t>
            </a:r>
            <a:r>
              <a:rPr lang="en-GB"/>
              <a:t>/03_where_is_my_reader.ipynb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Load and investigate a dataset stored as a tiff using `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TIFFStackReader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`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Create the CIL geometry using `AcquisitionGeometry.Create_Cone2D`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Combine the data and geometry to form an `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AcquisitionData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`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Find the Centre of rotation to complete the data geometry description</a:t>
            </a:r>
          </a:p>
          <a:p>
            <a:pPr marL="285750" indent="-285750">
              <a:buFontTx/>
              <a:buChar char="-"/>
            </a:pPr>
            <a:endParaRPr lang="en-GB" sz="14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/>
              <a:t>Notebook: 4_Deep_Dives/04_phase_retrieval.ipynb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Intro to phase contrast imaging, propagation based phase contrast and phase retrieval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Demonstration of the CIL 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Paganin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 Processor and Generalised </a:t>
            </a:r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Paganin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method in CIL 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Demonstration of the effect of propagation distance on phase retrieval methods in 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31E51-B147-6D1B-BAAD-5A1CF02D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047" r="5709" b="1538"/>
          <a:stretch/>
        </p:blipFill>
        <p:spPr>
          <a:xfrm>
            <a:off x="8000683" y="2292668"/>
            <a:ext cx="3352498" cy="1784378"/>
          </a:xfrm>
          <a:prstGeom prst="rect">
            <a:avLst/>
          </a:prstGeom>
        </p:spPr>
      </p:pic>
      <p:pic>
        <p:nvPicPr>
          <p:cNvPr id="8" name="Picture 7" descr="A close-up of a person&amp;#39;s face&#10;&#10;Description automatically generated">
            <a:extLst>
              <a:ext uri="{FF2B5EF4-FFF2-40B4-BE49-F238E27FC236}">
                <a16:creationId xmlns:a16="http://schemas.microsoft.com/office/drawing/2014/main" id="{F4B3DD3D-3F67-B716-C4E0-B46CA37E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638" y="1028383"/>
            <a:ext cx="3921125" cy="1377315"/>
          </a:xfrm>
          <a:prstGeom prst="rect">
            <a:avLst/>
          </a:prstGeom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213E5649-B664-A68E-989F-003CA1CE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480" y="5337585"/>
            <a:ext cx="2956560" cy="1374589"/>
          </a:xfrm>
          <a:prstGeom prst="rect">
            <a:avLst/>
          </a:prstGeom>
        </p:spPr>
      </p:pic>
      <p:pic>
        <p:nvPicPr>
          <p:cNvPr id="10" name="Picture 9" descr="A drawing of a cube with arrows&#10;&#10;Description automatically generated">
            <a:extLst>
              <a:ext uri="{FF2B5EF4-FFF2-40B4-BE49-F238E27FC236}">
                <a16:creationId xmlns:a16="http://schemas.microsoft.com/office/drawing/2014/main" id="{9F0114B0-5C2D-DEE0-748B-70DF3D3C0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433" y="3787775"/>
            <a:ext cx="2710815" cy="1365250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E929AE-BC8D-AB25-BBAE-D92AFC3CD5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41" t="38655" r="52249" b="18067"/>
          <a:stretch/>
        </p:blipFill>
        <p:spPr>
          <a:xfrm>
            <a:off x="6824872" y="3879215"/>
            <a:ext cx="1938904" cy="20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8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FE95-C684-AA64-8E8E-BE03879A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 panose="020F0302020204030204"/>
                <a:cs typeface="Calibri Light" panose="020F0302020204030204"/>
              </a:rPr>
              <a:t>CIL User Showcase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D0E30-ACD2-C0AE-5314-EC915BF8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edoardo.pasca@stfc.ac.uk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18455-E21C-D570-4750-38E7A541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4A4D3-C299-8E84-584D-33A3FA7469CB}"/>
              </a:ext>
            </a:extLst>
          </p:cNvPr>
          <p:cNvSpPr txBox="1"/>
          <p:nvPr/>
        </p:nvSpPr>
        <p:spPr>
          <a:xfrm>
            <a:off x="1484323" y="5991880"/>
            <a:ext cx="101834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hlinkClick r:id="rId2"/>
              </a:rPr>
              <a:t>https://github.com/TomographicImaging/CIL-User-Showcase</a:t>
            </a:r>
            <a:r>
              <a:rPr lang="en-US" sz="28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E73BD-2097-6BF0-CB1E-03820B3EC1FD}"/>
              </a:ext>
            </a:extLst>
          </p:cNvPr>
          <p:cNvSpPr txBox="1"/>
          <p:nvPr/>
        </p:nvSpPr>
        <p:spPr>
          <a:xfrm>
            <a:off x="502708" y="1320964"/>
            <a:ext cx="10290200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001 – </a:t>
            </a:r>
            <a:r>
              <a:rPr lang="en-US" sz="2400" err="1">
                <a:ea typeface="Calibri"/>
                <a:cs typeface="Calibri"/>
              </a:rPr>
              <a:t>Multibang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regularisation</a:t>
            </a:r>
            <a:r>
              <a:rPr lang="en-US" sz="2400">
                <a:ea typeface="Calibri"/>
                <a:cs typeface="Calibri"/>
              </a:rPr>
              <a:t> 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002 – Deblurring with 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003 – 1D integral inverse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004 – Dynamic CT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005 – Dynamic MR example (with SIRF)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006 – CT simulation with </a:t>
            </a:r>
            <a:r>
              <a:rPr lang="en-US" sz="2400" err="1">
                <a:ea typeface="Calibri"/>
                <a:cs typeface="Calibri"/>
              </a:rPr>
              <a:t>gVXR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007 – Hyperspectral </a:t>
            </a:r>
            <a:r>
              <a:rPr lang="en-US" sz="2400" err="1">
                <a:ea typeface="Calibri"/>
                <a:cs typeface="Calibri"/>
              </a:rPr>
              <a:t>regularisation</a:t>
            </a:r>
            <a:r>
              <a:rPr lang="en-US" sz="2000">
                <a:ea typeface="Calibri"/>
                <a:cs typeface="Calibri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008 -  Poisson noise models for the data discrepancy term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009 – Offset CT reconstruction of an apple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010 – Bruker </a:t>
            </a:r>
            <a:r>
              <a:rPr lang="en-US" sz="2400" err="1">
                <a:ea typeface="Calibri"/>
                <a:cs typeface="Calibri"/>
              </a:rPr>
              <a:t>Skyscan</a:t>
            </a:r>
            <a:r>
              <a:rPr lang="en-US" sz="2400">
                <a:ea typeface="Calibri"/>
                <a:cs typeface="Calibri"/>
              </a:rPr>
              <a:t> reader and reconstruction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011 – Phase contrast </a:t>
            </a:r>
            <a:r>
              <a:rPr lang="en-US" sz="2400" err="1">
                <a:ea typeface="Calibri"/>
                <a:cs typeface="Calibri"/>
              </a:rPr>
              <a:t>Exciscope</a:t>
            </a:r>
            <a:r>
              <a:rPr lang="en-US" sz="2400">
                <a:ea typeface="Calibri"/>
                <a:cs typeface="Calibri"/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012 – Wavelet sparsity control </a:t>
            </a:r>
            <a:r>
              <a:rPr lang="en-US" sz="2400" err="1">
                <a:ea typeface="Calibri"/>
                <a:cs typeface="Calibri"/>
              </a:rPr>
              <a:t>regularisation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Two more currently in review!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0F3B58B-858A-E485-FB2C-DB797CC5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30/04/2024</a:t>
            </a:r>
          </a:p>
        </p:txBody>
      </p:sp>
    </p:spTree>
    <p:extLst>
      <p:ext uri="{BB962C8B-B14F-4D97-AF65-F5344CB8AC3E}">
        <p14:creationId xmlns:p14="http://schemas.microsoft.com/office/powerpoint/2010/main" val="4002474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51541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B25-CD03-B489-33B5-3FC5D7C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73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Intro to variational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regularisation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400" b="1" spc="-1" err="1">
                <a:solidFill>
                  <a:schemeClr val="bg1">
                    <a:lumMod val="75000"/>
                  </a:schemeClr>
                </a:solidFill>
              </a:rPr>
              <a:t>optimisation</a:t>
            </a: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 – 1:00-2:30 – Margaret </a:t>
            </a:r>
            <a:endParaRPr lang="en-US" sz="1400">
              <a:solidFill>
                <a:schemeClr val="bg1">
                  <a:lumMod val="75000"/>
                </a:schemeClr>
              </a:solidFill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Intro lecture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Cloud set-up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Demo: 2_Iterative/</a:t>
            </a:r>
            <a:r>
              <a:rPr lang="en-US" sz="1400" spc="-1" err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Optimisation_gd_fista.ipynb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4_Deep_Dives/01_callbacks.ipynb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Optional notebook: </a:t>
            </a: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4_Deep_Dives/04_preconditioner_stepsize.ipynb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Calibri Light"/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Calibri Light"/>
                <a:cs typeface="Calibri"/>
              </a:rPr>
              <a:t>Break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solidFill>
                <a:schemeClr val="bg1">
                  <a:lumMod val="75000"/>
                </a:schemeClr>
              </a:solidFill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</a:rPr>
              <a:t>Block Framework  - 2:45-3:45 – Jakob </a:t>
            </a:r>
            <a:endParaRPr lang="en-US" sz="1400" b="1" spc="-1">
              <a:solidFill>
                <a:schemeClr val="bg1">
                  <a:lumMod val="75000"/>
                </a:schemeClr>
              </a:solidFill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Demo: 2_Iterative/02_tikhonov_block_framework.ipynb</a:t>
            </a:r>
            <a:endParaRPr lang="en-US" sz="12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Block framework example lecture 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4_Deep_Dives/03_htc_2022.ipynb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Break</a:t>
            </a:r>
            <a:endParaRPr lang="en-US" sz="1400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endParaRPr lang="en-US" sz="1400" b="1" spc="-1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Time to explore and discuss – 4:00-4:50 – Jakob </a:t>
            </a:r>
            <a:endParaRPr lang="en-US" sz="1400" b="1" spc="-1">
              <a:solidFill>
                <a:schemeClr val="bg1">
                  <a:lumMod val="75000"/>
                </a:schemeClr>
              </a:solidFill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3_Multichannel/03_Hyperspectral_reconstruction.ipynb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2_Iterative/05_Laminography_with_TV.ipynb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1_Introduction/</a:t>
            </a:r>
            <a:r>
              <a:rPr lang="en-US" sz="1400" spc="-1" err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excercises</a:t>
            </a: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/03_where_is_my_reader.ipynb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Notebook: 4_Deep_Dives/04_phase_retrieval.ipynb</a:t>
            </a:r>
          </a:p>
          <a:p>
            <a:pPr marL="685800" lvl="1" indent="-342900">
              <a:spcBef>
                <a:spcPts val="400"/>
              </a:spcBef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B4B4A97-219B-3875-498C-06A36376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61195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A9DE-1DA4-D523-DF3E-A7651065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608D7-8B11-511F-E06A-E25BB7EE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6B807-C6F6-CBE6-61B4-6627E999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74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34A99E3-9AC8-E157-10D6-AE5E887B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786194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31F5-F512-79C4-55AE-A83A07815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2416B-FF25-339A-42F0-38D3B7FF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2586E-9CDA-BFF0-1DF7-CFE0B6AA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75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6B83CA76-92D8-29A2-5E69-ECC5D01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2479754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7CA7-088B-5998-C0E2-BD4718F7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Spare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7E76A-0661-F57F-7B79-49055316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B2F86-ACF2-BE70-386C-02B2BFE6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76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D5A31F6-C342-BEA3-047B-2DB3ADA4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64385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67BF-4899-2457-120F-686DC670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CIL example  - non-standard scan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3BFFF-F156-C5A4-4E28-7C5DF6C0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1ED0C-1430-5189-064A-10DAC7EF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 descr="A collage of images of a diagram&#10;&#10;Description automatically generated">
            <a:extLst>
              <a:ext uri="{FF2B5EF4-FFF2-40B4-BE49-F238E27FC236}">
                <a16:creationId xmlns:a16="http://schemas.microsoft.com/office/drawing/2014/main" id="{EC196007-98BC-965E-E959-C2CAE60E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60" y="1139992"/>
            <a:ext cx="8708858" cy="5721016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C48D253-6637-A31E-FB3C-6FB0934D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017272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CD18-154C-AB93-217C-CF12CEC6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cs typeface="Calibri Light"/>
              </a:rPr>
              <a:t>  CIL example  - few-view dynamic CT 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A96F0-FDC3-EAB5-EF8B-FC7D5238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6EF51-D558-2938-BE7B-58DFACF1E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58D52-42CE-D1ED-71BC-8A9DBFDE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 descr="A screenshot of a screen&#10;&#10;Description automatically generated">
            <a:extLst>
              <a:ext uri="{FF2B5EF4-FFF2-40B4-BE49-F238E27FC236}">
                <a16:creationId xmlns:a16="http://schemas.microsoft.com/office/drawing/2014/main" id="{C3C07FB5-6FE1-2AF6-D65C-4CB7FEB77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143337"/>
            <a:ext cx="11600448" cy="57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2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C71-47C2-F976-42A4-4913701E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Energy-resolved neutron CT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B1D3D-9E34-E29C-57B2-82573DA8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02E6-71FF-6BD8-AA8B-93688F07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6DC12-29C1-5893-85F9-3C029D8D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D1FA70B4-8BC2-5F3F-DDF8-D12489F9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47" y="1138361"/>
            <a:ext cx="11349790" cy="56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910682-A105-CB58-9AC0-FB40EAF8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CIL reminder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170C4-92C5-5E4B-883A-985826EC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09043-A59C-4BFB-C519-044EF1F4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</a:t>
            </a:fld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9B59B44-9690-5477-32C4-C78EAF8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532525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82C6-E764-C5D2-1F9A-27DF9B2E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CIL community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40D28-33E7-56EE-DD57-91A88D7B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01808-C074-9D37-6A59-AE43D3BB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B322B-D5F2-F6B0-76E9-6DF036AFD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459690-3828-2B93-DE10-D5E86C75B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2" y="1192600"/>
            <a:ext cx="11159290" cy="55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34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535275-EA28-DEE3-6150-B256AB0D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is CIL for?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709A9-9100-4B16-83A2-263F41C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en-US">
                <a:solidFill>
                  <a:srgbClr val="993DBB"/>
                </a:solidFill>
                <a:ea typeface="+mn-lt"/>
                <a:cs typeface="+mn-lt"/>
              </a:rPr>
              <a:t>CT experimentalists </a:t>
            </a:r>
            <a:endParaRPr lang="en-US">
              <a:solidFill>
                <a:srgbClr val="993DBB"/>
              </a:solidFill>
            </a:endParaRPr>
          </a:p>
          <a:p>
            <a:pPr lvl="1"/>
            <a:r>
              <a:rPr lang="en-US" b="1" err="1">
                <a:solidFill>
                  <a:srgbClr val="009490"/>
                </a:solidFill>
                <a:ea typeface="+mn-lt"/>
                <a:cs typeface="+mn-lt"/>
              </a:rPr>
              <a:t>Optimised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standard algorithms for large data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Batch processing</a:t>
            </a:r>
          </a:p>
          <a:p>
            <a:pPr lvl="1"/>
            <a:r>
              <a:rPr lang="en-US">
                <a:ea typeface="+mn-lt"/>
                <a:cs typeface="+mn-lt"/>
              </a:rPr>
              <a:t>To </a:t>
            </a:r>
            <a:r>
              <a:rPr lang="en-US" err="1">
                <a:ea typeface="+mn-lt"/>
                <a:cs typeface="+mn-lt"/>
              </a:rPr>
              <a:t>utilise</a:t>
            </a:r>
            <a:r>
              <a:rPr lang="en-US">
                <a:ea typeface="+mn-lt"/>
                <a:cs typeface="+mn-lt"/>
              </a:rPr>
              <a:t> reconstruction algorithms for </a:t>
            </a:r>
            <a:r>
              <a:rPr lang="en-US" b="1">
                <a:solidFill>
                  <a:srgbClr val="009490"/>
                </a:solidFill>
                <a:ea typeface="+mn-lt"/>
                <a:cs typeface="+mn-lt"/>
              </a:rPr>
              <a:t>poor data quality </a:t>
            </a:r>
            <a:r>
              <a:rPr lang="en-US">
                <a:ea typeface="+mn-lt"/>
                <a:cs typeface="+mn-lt"/>
              </a:rPr>
              <a:t>or to handle novel imaging modalities</a:t>
            </a:r>
            <a:endParaRPr lang="en-US"/>
          </a:p>
          <a:p>
            <a:pPr lvl="1"/>
            <a:endParaRPr lang="en-US"/>
          </a:p>
          <a:p>
            <a:r>
              <a:rPr lang="en-US">
                <a:solidFill>
                  <a:srgbClr val="993DBB"/>
                </a:solidFill>
                <a:ea typeface="+mn-lt"/>
                <a:cs typeface="+mn-lt"/>
              </a:rPr>
              <a:t>Image processing specialists</a:t>
            </a:r>
            <a:endParaRPr lang="en-US">
              <a:solidFill>
                <a:srgbClr val="993DBB"/>
              </a:solidFill>
            </a:endParaRPr>
          </a:p>
          <a:p>
            <a:pPr lvl="1"/>
            <a:r>
              <a:rPr lang="en-US">
                <a:ea typeface="+mn-lt"/>
                <a:cs typeface="+mn-lt"/>
              </a:rPr>
              <a:t>to easily implement new reconstruction algorithms </a:t>
            </a:r>
            <a:endParaRPr lang="en-US"/>
          </a:p>
          <a:p>
            <a:pPr lvl="1"/>
            <a:r>
              <a:rPr lang="en-US" b="1">
                <a:solidFill>
                  <a:srgbClr val="009490"/>
                </a:solidFill>
                <a:ea typeface="+mn-lt"/>
                <a:cs typeface="+mn-lt"/>
              </a:rPr>
              <a:t>assess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them against existing ones. </a:t>
            </a:r>
            <a:endParaRPr lang="en-US"/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F22F-45D7-DB1B-290D-04BC2C84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47D5-D0C4-5E60-56A4-5484252A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81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0C0126A-4DDB-5A93-1238-8E07A0BB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5337694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n-ea"/>
                <a:cs typeface="+mn-cs"/>
              </a:rPr>
              <a:t>CIL Module Structure and Contents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tomography@stfc.ac.uk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140DE-1D88-4849-AAA3-77D2B2A71610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17" y="2125266"/>
            <a:ext cx="6158964" cy="261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2205" y="5190797"/>
            <a:ext cx="6447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0000"/>
                </a:solidFill>
                <a:latin typeface="Calibri" panose="020F0502020204030204" pitchFamily="34" charset="0"/>
              </a:rPr>
              <a:t>Jørgensen </a:t>
            </a:r>
            <a:r>
              <a:rPr lang="en-GB" sz="1050"/>
              <a:t>et al. 2021:  </a:t>
            </a:r>
            <a:r>
              <a:rPr lang="en-US" sz="1050" i="1" spc="-1">
                <a:solidFill>
                  <a:srgbClr val="000000"/>
                </a:solidFill>
              </a:rPr>
              <a:t>Core Imaging Library - Part I: a versatile Python framework for tomographic imaging, </a:t>
            </a:r>
            <a:r>
              <a:rPr lang="en-US" sz="1050" spc="-1">
                <a:solidFill>
                  <a:srgbClr val="000000"/>
                </a:solidFill>
              </a:rPr>
              <a:t>Phil. Trans. R. Soc. A, </a:t>
            </a:r>
            <a:r>
              <a:rPr lang="en-US" sz="1050" b="1" spc="-1">
                <a:solidFill>
                  <a:srgbClr val="000000"/>
                </a:solidFill>
              </a:rPr>
              <a:t>379</a:t>
            </a:r>
            <a:r>
              <a:rPr lang="en-US" sz="1050" spc="-1">
                <a:solidFill>
                  <a:srgbClr val="000000"/>
                </a:solidFill>
              </a:rPr>
              <a:t>, 20200192:  </a:t>
            </a:r>
            <a:r>
              <a:rPr lang="en-US" sz="1050" spc="-1">
                <a:solidFill>
                  <a:srgbClr val="000000"/>
                </a:solidFill>
                <a:hlinkClick r:id="rId3"/>
              </a:rPr>
              <a:t>https://doi.org/10.1098/rsta.2020.0192</a:t>
            </a:r>
            <a:endParaRPr lang="en-US" sz="1050" spc="-1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E806BD-9706-48E4-A46D-0EA420574A59}"/>
              </a:ext>
            </a:extLst>
          </p:cNvPr>
          <p:cNvSpPr txBox="1"/>
          <p:nvPr/>
        </p:nvSpPr>
        <p:spPr>
          <a:xfrm>
            <a:off x="2872204" y="5812398"/>
            <a:ext cx="7324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The </a:t>
            </a:r>
            <a:r>
              <a:rPr lang="en-GB" sz="1200" b="1" err="1"/>
              <a:t>cil.plugins</a:t>
            </a:r>
            <a:r>
              <a:rPr lang="en-GB" sz="1200" b="1"/>
              <a:t> </a:t>
            </a:r>
            <a:r>
              <a:rPr lang="en-GB" sz="1200"/>
              <a:t>module contains wrapper code for other software and third-party libraries that need to be installed separately to be used by CIL.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C7D36-6169-EBF7-1777-33AB53539C64}"/>
              </a:ext>
            </a:extLst>
          </p:cNvPr>
          <p:cNvSpPr txBox="1"/>
          <p:nvPr/>
        </p:nvSpPr>
        <p:spPr>
          <a:xfrm>
            <a:off x="9277887" y="2926080"/>
            <a:ext cx="1096744" cy="30008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0E7CA-F49D-4461-051A-B138C1914207}"/>
              </a:ext>
            </a:extLst>
          </p:cNvPr>
          <p:cNvSpPr txBox="1"/>
          <p:nvPr/>
        </p:nvSpPr>
        <p:spPr>
          <a:xfrm>
            <a:off x="9277886" y="3333750"/>
            <a:ext cx="1017270" cy="30008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/>
              <a:t>FBP/FDK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F235C5-8FE0-9ED8-F191-1C86DB0028ED}"/>
              </a:ext>
            </a:extLst>
          </p:cNvPr>
          <p:cNvCxnSpPr/>
          <p:nvPr/>
        </p:nvCxnSpPr>
        <p:spPr>
          <a:xfrm>
            <a:off x="7189471" y="2549353"/>
            <a:ext cx="2130326" cy="3314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92D5700-9630-21EE-90FD-75377299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7579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D03664-28E8-4D2A-99A2-11E64409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472" y="1541315"/>
            <a:ext cx="6504244" cy="5256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7E563-6096-0FEB-BA64-C8633856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Documentation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6A550-40CF-CB55-8914-EDA7302D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CD5F1-6EDD-B6A9-6C61-7CF7E5E1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83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BF2A5D0-189B-7C5A-C610-C61C34D5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36" y="1306285"/>
            <a:ext cx="8277785" cy="5417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A7B44-487F-476D-8CAF-7959F5EF9258}"/>
              </a:ext>
            </a:extLst>
          </p:cNvPr>
          <p:cNvSpPr txBox="1"/>
          <p:nvPr/>
        </p:nvSpPr>
        <p:spPr>
          <a:xfrm>
            <a:off x="-2309" y="5625433"/>
            <a:ext cx="66040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u="sng">
                <a:solidFill>
                  <a:schemeClr val="tx2"/>
                </a:solidFill>
                <a:ea typeface="+mn-lt"/>
                <a:cs typeface="+mn-lt"/>
              </a:rPr>
              <a:t>https://tomographicimaging.github.io/CIL</a:t>
            </a:r>
            <a:endParaRPr lang="en-US" sz="2800" u="sng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932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04C61B-F27F-0DB6-865C-9EDEAA6B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BA68B-D0E7-826C-1E7D-2ABF8BEE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rgbClr val="009490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sz="2800"/>
              <a:t>Fast as based on FFT and </a:t>
            </a:r>
            <a:r>
              <a:rPr lang="en-GB" sz="2800" err="1"/>
              <a:t>backprojection</a:t>
            </a:r>
            <a:endParaRPr lang="en-GB" sz="2800"/>
          </a:p>
          <a:p>
            <a:pPr>
              <a:lnSpc>
                <a:spcPct val="100000"/>
              </a:lnSpc>
            </a:pPr>
            <a:r>
              <a:rPr lang="en-GB" sz="2800"/>
              <a:t>Few parameters</a:t>
            </a:r>
          </a:p>
          <a:p>
            <a:pPr>
              <a:lnSpc>
                <a:spcPct val="100000"/>
              </a:lnSpc>
            </a:pPr>
            <a:r>
              <a:rPr lang="en-GB" sz="2800"/>
              <a:t>Typically works very well</a:t>
            </a:r>
          </a:p>
          <a:p>
            <a:pPr>
              <a:lnSpc>
                <a:spcPct val="100000"/>
              </a:lnSpc>
            </a:pPr>
            <a:r>
              <a:rPr lang="en-GB" sz="2800"/>
              <a:t>Reconstruction behaviour well understood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4FCE6-039C-6CBB-C56B-7CF42706E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r>
              <a:rPr lang="en-GB"/>
              <a:t>Number of projections needed proportional to acquisition panel size</a:t>
            </a:r>
          </a:p>
          <a:p>
            <a:r>
              <a:rPr lang="en-GB"/>
              <a:t>Full angular range required (</a:t>
            </a:r>
            <a:r>
              <a:rPr lang="en-GB" b="1"/>
              <a:t>limited angle</a:t>
            </a:r>
            <a:r>
              <a:rPr lang="en-GB"/>
              <a:t> problem)</a:t>
            </a:r>
          </a:p>
          <a:p>
            <a:r>
              <a:rPr lang="en-GB"/>
              <a:t>Modest amount of noise tolerated</a:t>
            </a:r>
          </a:p>
          <a:p>
            <a:r>
              <a:rPr lang="en-GB"/>
              <a:t>Fixed scan geometries</a:t>
            </a:r>
          </a:p>
          <a:p>
            <a:r>
              <a:rPr lang="en-GB"/>
              <a:t>Cannot make use of prior knowledge such as non-negativity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BE9A5E-61E2-1273-4EEB-5B0FC9F719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309139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9490"/>
                </a:solidFill>
              </a:rPr>
              <a:t>Pros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BED673-A054-0AB1-D3C3-1659F28371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8388" y="1220055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Cons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34E5BCA-CBB2-1040-AF79-55B246CA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B789273-59DE-AAB4-BE9C-57DEEE0F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84</a:t>
            </a:fld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3E99F44-C795-DF45-48DC-6D4A8A2D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403995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8132852-8249-49D6-87A5-48A1EA33FE4C}" type="slidenum">
              <a:rPr lang="en-GB" sz="1200" spc="-1" dirty="0">
                <a:solidFill>
                  <a:srgbClr val="898989"/>
                </a:solidFill>
                <a:latin typeface="Calibri"/>
              </a:rPr>
              <a:t>85</a:t>
            </a:fld>
            <a:endParaRPr lang="en-US" sz="1200" spc="-1">
              <a:latin typeface="Times New Roman"/>
            </a:endParaRPr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5364480" y="1097280"/>
            <a:ext cx="5029200" cy="2676600"/>
          </a:xfrm>
          <a:prstGeom prst="rect">
            <a:avLst/>
          </a:prstGeom>
          <a:ln>
            <a:noFill/>
          </a:ln>
        </p:spPr>
      </p:pic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5364480" y="3773880"/>
            <a:ext cx="5029200" cy="2640240"/>
          </a:xfrm>
          <a:prstGeom prst="rect">
            <a:avLst/>
          </a:prstGeom>
          <a:ln>
            <a:noFill/>
          </a:ln>
        </p:spPr>
      </p:pic>
      <p:pic>
        <p:nvPicPr>
          <p:cNvPr id="144" name="Picture 143"/>
          <p:cNvPicPr/>
          <p:nvPr/>
        </p:nvPicPr>
        <p:blipFill>
          <a:blip r:embed="rId4"/>
          <a:stretch/>
        </p:blipFill>
        <p:spPr>
          <a:xfrm>
            <a:off x="1981200" y="2187000"/>
            <a:ext cx="3108960" cy="647640"/>
          </a:xfrm>
          <a:prstGeom prst="rect">
            <a:avLst/>
          </a:prstGeom>
          <a:ln>
            <a:noFill/>
          </a:ln>
        </p:spPr>
      </p:pic>
      <p:sp>
        <p:nvSpPr>
          <p:cNvPr id="145" name="TextShape 3"/>
          <p:cNvSpPr txBox="1"/>
          <p:nvPr/>
        </p:nvSpPr>
        <p:spPr>
          <a:xfrm>
            <a:off x="1988040" y="1463040"/>
            <a:ext cx="2728800" cy="2138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CGLS</a:t>
            </a:r>
          </a:p>
          <a:p>
            <a:endParaRPr lang="en-US" b="1" spc="-1">
              <a:latin typeface="Arial"/>
            </a:endParaRPr>
          </a:p>
          <a:p>
            <a:endParaRPr lang="en-US" b="1" spc="-1">
              <a:latin typeface="Arial"/>
            </a:endParaRPr>
          </a:p>
          <a:p>
            <a:endParaRPr lang="en-US" b="1" spc="-1">
              <a:latin typeface="Arial"/>
            </a:endParaRPr>
          </a:p>
          <a:p>
            <a:endParaRPr lang="en-US" b="1" spc="-1">
              <a:latin typeface="Arial"/>
            </a:endParaRPr>
          </a:p>
          <a:p>
            <a:endParaRPr lang="en-US" b="1" spc="-1">
              <a:latin typeface="Arial"/>
            </a:endParaRPr>
          </a:p>
          <a:p>
            <a:endParaRPr lang="en-US" b="1" spc="-1">
              <a:latin typeface="Arial"/>
            </a:endParaRPr>
          </a:p>
          <a:p>
            <a:r>
              <a:rPr lang="en-US" spc="-1">
                <a:latin typeface="Arial"/>
              </a:rPr>
              <a:t>Typically 10s of iterations</a:t>
            </a:r>
            <a:endParaRPr lang="en-US" b="1" spc="-1">
              <a:latin typeface="Arial"/>
            </a:endParaRPr>
          </a:p>
        </p:txBody>
      </p:sp>
      <p:sp>
        <p:nvSpPr>
          <p:cNvPr id="146" name="TextShape 4"/>
          <p:cNvSpPr txBox="1"/>
          <p:nvPr/>
        </p:nvSpPr>
        <p:spPr>
          <a:xfrm>
            <a:off x="1981200" y="4225680"/>
            <a:ext cx="2855520" cy="2138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>
                <a:latin typeface="Arial"/>
              </a:rPr>
              <a:t>SIRT</a:t>
            </a:r>
            <a:endParaRPr lang="en-US" spc="-1">
              <a:latin typeface="Arial"/>
            </a:endParaRPr>
          </a:p>
          <a:p>
            <a:endParaRPr lang="en-US" spc="-1">
              <a:latin typeface="Arial"/>
            </a:endParaRPr>
          </a:p>
          <a:p>
            <a:r>
              <a:rPr lang="en-US" spc="-1">
                <a:latin typeface="Arial"/>
              </a:rPr>
              <a:t>As above and allowing</a:t>
            </a:r>
          </a:p>
          <a:p>
            <a:r>
              <a:rPr lang="en-US" spc="-1">
                <a:latin typeface="Arial"/>
              </a:rPr>
              <a:t>lower and upper bounds</a:t>
            </a:r>
          </a:p>
          <a:p>
            <a:r>
              <a:rPr lang="en-US" spc="-1">
                <a:latin typeface="Arial"/>
              </a:rPr>
              <a:t>on pixel values, here</a:t>
            </a:r>
          </a:p>
          <a:p>
            <a:r>
              <a:rPr lang="en-US" spc="-1">
                <a:latin typeface="Arial"/>
              </a:rPr>
              <a:t>Non-negative and &lt;= 0.9</a:t>
            </a:r>
          </a:p>
          <a:p>
            <a:endParaRPr lang="en-US" spc="-1">
              <a:latin typeface="Arial"/>
            </a:endParaRPr>
          </a:p>
          <a:p>
            <a:r>
              <a:rPr lang="en-US" spc="-1">
                <a:latin typeface="Arial"/>
              </a:rPr>
              <a:t>Typically 100s of iterations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BB0F7-04CE-8339-9971-ADE4176DA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spc="-1"/>
              <a:t>Algebraic Iterative Methods </a:t>
            </a:r>
            <a:br>
              <a:rPr lang="en-GB" sz="4400"/>
            </a:br>
            <a:r>
              <a:rPr lang="en-GB" sz="2400" spc="-1"/>
              <a:t>regularising by number of iterations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CCD36-C05F-5CBD-3364-8568AD32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7BE82-D786-C2F5-623F-ADA3777A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85</a:t>
            </a:fld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1340317-80B8-CCB2-F193-8E1FD7AC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9012148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0DB3C-5325-4563-B10D-2A0AA0D7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F55C-BF85-40D2-8DD9-D4500049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86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985EF-B443-4307-9139-46B03ABD48F7}"/>
              </a:ext>
            </a:extLst>
          </p:cNvPr>
          <p:cNvSpPr txBox="1"/>
          <p:nvPr/>
        </p:nvSpPr>
        <p:spPr>
          <a:xfrm>
            <a:off x="8551" y="1146366"/>
            <a:ext cx="8060097" cy="209288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00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2000" spc="-1">
                <a:solidFill>
                  <a:srgbClr val="000000"/>
                </a:solidFill>
              </a:rPr>
              <a:t>Jørgensen et al.: </a:t>
            </a:r>
            <a:r>
              <a:rPr lang="en-US" sz="2000" i="1" spc="-1">
                <a:solidFill>
                  <a:srgbClr val="000000"/>
                </a:solidFill>
              </a:rPr>
              <a:t>Core Imaging Library - Part I: a versatile Python framework for tomographic imaging </a:t>
            </a:r>
            <a:r>
              <a:rPr lang="fr-FR" b="0">
                <a:solidFill>
                  <a:srgbClr val="333132"/>
                </a:solidFill>
                <a:effectLst/>
                <a:latin typeface="Proxima Nova Subset"/>
              </a:rPr>
              <a:t>Phil. Trans. R. Soc. A. </a:t>
            </a:r>
            <a:r>
              <a:rPr lang="fr-FR" b="1">
                <a:solidFill>
                  <a:srgbClr val="333132"/>
                </a:solidFill>
                <a:effectLst/>
                <a:latin typeface="Proxima Nova Subset"/>
              </a:rPr>
              <a:t>379 </a:t>
            </a:r>
            <a:r>
              <a:rPr lang="fr-FR" b="0">
                <a:solidFill>
                  <a:srgbClr val="333132"/>
                </a:solidFill>
                <a:effectLst/>
                <a:latin typeface="Proxima Nova Subset"/>
              </a:rPr>
              <a:t>20200192</a:t>
            </a:r>
            <a:r>
              <a:rPr lang="en-US" spc="-1">
                <a:solidFill>
                  <a:srgbClr val="000000"/>
                </a:solidFill>
              </a:rPr>
              <a:t> (2021)</a:t>
            </a:r>
            <a:r>
              <a:rPr lang="en-US" sz="2000" spc="-1">
                <a:solidFill>
                  <a:srgbClr val="000000"/>
                </a:solidFill>
              </a:rPr>
              <a:t> DOI: </a:t>
            </a:r>
            <a:r>
              <a:rPr lang="en-US" sz="2000" spc="-1">
                <a:solidFill>
                  <a:srgbClr val="000000"/>
                </a:solidFill>
                <a:hlinkClick r:id="rId2"/>
              </a:rPr>
              <a:t>10.1098/rsta.2020.0192</a:t>
            </a:r>
            <a:endParaRPr lang="en-US" sz="2000" spc="-1">
              <a:solidFill>
                <a:srgbClr val="000000"/>
              </a:solidFill>
            </a:endParaRPr>
          </a:p>
          <a:p>
            <a:pPr marL="1800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2000" spc="-1" err="1">
                <a:solidFill>
                  <a:srgbClr val="000000"/>
                </a:solidFill>
              </a:rPr>
              <a:t>Papoutsellis</a:t>
            </a:r>
            <a:r>
              <a:rPr lang="en-US" sz="2000" spc="-1">
                <a:solidFill>
                  <a:srgbClr val="000000"/>
                </a:solidFill>
              </a:rPr>
              <a:t> et al.: </a:t>
            </a:r>
            <a:r>
              <a:rPr lang="en-US" sz="2000" i="1" spc="-1">
                <a:solidFill>
                  <a:srgbClr val="000000"/>
                </a:solidFill>
              </a:rPr>
              <a:t>Core Imaging Library - Part II: </a:t>
            </a:r>
            <a:r>
              <a:rPr lang="en-GB" sz="2000" i="1" spc="-1">
                <a:solidFill>
                  <a:srgbClr val="000000"/>
                </a:solidFill>
              </a:rPr>
              <a:t>multichannel reconstruction for dynamic and spectral tomography </a:t>
            </a:r>
            <a:r>
              <a:rPr lang="fr-FR" b="0">
                <a:solidFill>
                  <a:srgbClr val="333132"/>
                </a:solidFill>
                <a:effectLst/>
                <a:latin typeface="Proxima Nova Subset"/>
              </a:rPr>
              <a:t>Phil. Trans. R. Soc. A.</a:t>
            </a:r>
            <a:r>
              <a:rPr lang="fr-FR" b="1">
                <a:solidFill>
                  <a:srgbClr val="333132"/>
                </a:solidFill>
                <a:effectLst/>
                <a:latin typeface="Proxima Nova Subset"/>
              </a:rPr>
              <a:t>379</a:t>
            </a:r>
            <a:r>
              <a:rPr lang="fr-FR" b="0">
                <a:solidFill>
                  <a:srgbClr val="333132"/>
                </a:solidFill>
                <a:effectLst/>
                <a:latin typeface="Proxima Nova Subset"/>
              </a:rPr>
              <a:t>20200193 (2021)</a:t>
            </a:r>
            <a:r>
              <a:rPr lang="fr-FR" sz="2000" b="0" i="0">
                <a:solidFill>
                  <a:srgbClr val="333132"/>
                </a:solidFill>
                <a:effectLst/>
                <a:latin typeface="Proxima Nova Subset"/>
              </a:rPr>
              <a:t> </a:t>
            </a:r>
            <a:r>
              <a:rPr lang="en-GB" sz="2000" spc="-1">
                <a:solidFill>
                  <a:srgbClr val="000000"/>
                </a:solidFill>
              </a:rPr>
              <a:t>DOI</a:t>
            </a:r>
            <a:r>
              <a:rPr lang="en-GB" sz="2000" i="1" spc="-1">
                <a:solidFill>
                  <a:srgbClr val="000000"/>
                </a:solidFill>
              </a:rPr>
              <a:t>: </a:t>
            </a:r>
            <a:r>
              <a:rPr lang="en-US" sz="2000" spc="-1">
                <a:solidFill>
                  <a:srgbClr val="000000"/>
                </a:solidFill>
                <a:hlinkClick r:id="rId3"/>
              </a:rPr>
              <a:t>10.1098/rsta.2020.0193</a:t>
            </a:r>
            <a:endParaRPr lang="en-GB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520FC-4625-4A08-8561-104D0FD63FFA}"/>
              </a:ext>
            </a:extLst>
          </p:cNvPr>
          <p:cNvSpPr txBox="1"/>
          <p:nvPr/>
        </p:nvSpPr>
        <p:spPr>
          <a:xfrm>
            <a:off x="56384" y="3368813"/>
            <a:ext cx="7291024" cy="3600986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5941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Calibri"/>
                <a:cs typeface="Calibri"/>
              </a:rPr>
              <a:t>Jørgensen et al.: </a:t>
            </a:r>
            <a:r>
              <a:rPr lang="en-US" sz="2000" i="1">
                <a:solidFill>
                  <a:srgbClr val="222222"/>
                </a:solidFill>
              </a:rPr>
              <a:t>A directional regularization method for the limited-angle Helsinki Tomography Challenge using the Core Imaging Library (CIL), </a:t>
            </a:r>
            <a:r>
              <a:rPr lang="en-US" sz="2000">
                <a:solidFill>
                  <a:srgbClr val="222222"/>
                </a:solidFill>
              </a:rPr>
              <a:t>Applied Mathematics for Modern Challenges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, Volume </a:t>
            </a:r>
            <a:r>
              <a:rPr lang="en-US" sz="2000" b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, Issue 2: 143-169. (2023) 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hlinkClick r:id="rId4"/>
              </a:rPr>
              <a:t>10.3934/ammc.2023011</a:t>
            </a:r>
            <a:endParaRPr lang="en-US">
              <a:latin typeface="Calibri"/>
              <a:ea typeface="Calibri"/>
              <a:cs typeface="Calibri"/>
            </a:endParaRPr>
          </a:p>
          <a:p>
            <a:pPr marL="359410" indent="-457200">
              <a:spcBef>
                <a:spcPts val="600"/>
              </a:spcBef>
              <a:spcAft>
                <a:spcPts val="600"/>
              </a:spcAft>
            </a:pPr>
            <a:r>
              <a:rPr lang="en-GB" sz="1400" err="1"/>
              <a:t>Ametova</a:t>
            </a:r>
            <a:r>
              <a:rPr lang="en-GB" sz="1400"/>
              <a:t> et al.: </a:t>
            </a:r>
            <a:r>
              <a:rPr lang="en-GB" sz="1400" i="1"/>
              <a:t>Crystalline phase discriminating neutron tomography using advanced reconstruction methods</a:t>
            </a:r>
            <a:r>
              <a:rPr lang="en-GB" sz="1400"/>
              <a:t>, </a:t>
            </a:r>
            <a:r>
              <a:rPr lang="en-GB" sz="1400" b="0">
                <a:solidFill>
                  <a:srgbClr val="333333"/>
                </a:solidFill>
                <a:effectLst/>
                <a:latin typeface="-apple-system"/>
              </a:rPr>
              <a:t>J. Phys. D: Appl. Phys. </a:t>
            </a:r>
            <a:r>
              <a:rPr lang="en-GB" sz="1400" b="1" i="0">
                <a:solidFill>
                  <a:srgbClr val="333333"/>
                </a:solidFill>
                <a:effectLst/>
                <a:latin typeface="-apple-system"/>
              </a:rPr>
              <a:t>54</a:t>
            </a:r>
            <a:r>
              <a:rPr lang="en-GB" sz="1400" b="0" i="0">
                <a:solidFill>
                  <a:srgbClr val="333333"/>
                </a:solidFill>
                <a:effectLst/>
                <a:latin typeface="-apple-system"/>
              </a:rPr>
              <a:t> 325502 (2021)</a:t>
            </a:r>
            <a:r>
              <a:rPr lang="en-GB" sz="1400"/>
              <a:t> DOI </a:t>
            </a:r>
            <a:r>
              <a:rPr lang="en-GB" sz="1400" u="sng">
                <a:hlinkClick r:id="rId5"/>
              </a:rPr>
              <a:t>10.1088/1361-6463/ac02f9</a:t>
            </a:r>
            <a:endParaRPr lang="en-GB" sz="1400" u="sng">
              <a:ea typeface="Calibri"/>
              <a:cs typeface="Calibri"/>
            </a:endParaRPr>
          </a:p>
          <a:p>
            <a:pPr marL="35941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400"/>
              <a:t>Warr R. et al.: </a:t>
            </a:r>
            <a:r>
              <a:rPr lang="en-GB" sz="1400" i="1"/>
              <a:t>Enhanced hyperspectral tomography for bioimaging by </a:t>
            </a:r>
            <a:r>
              <a:rPr lang="en-GB" sz="1400" i="1" err="1"/>
              <a:t>spatiospectral</a:t>
            </a:r>
            <a:r>
              <a:rPr lang="en-GB" sz="1400" i="1"/>
              <a:t> reconstruction </a:t>
            </a:r>
            <a:r>
              <a:rPr lang="en-GB" sz="1400" b="0">
                <a:solidFill>
                  <a:srgbClr val="222222"/>
                </a:solidFill>
                <a:effectLst/>
                <a:latin typeface="-apple-system"/>
              </a:rPr>
              <a:t>Sci Rep </a:t>
            </a:r>
            <a:r>
              <a:rPr lang="en-GB" sz="1400" b="1" i="0">
                <a:solidFill>
                  <a:srgbClr val="222222"/>
                </a:solidFill>
                <a:effectLst/>
                <a:latin typeface="-apple-system"/>
              </a:rPr>
              <a:t>11, </a:t>
            </a:r>
            <a:r>
              <a:rPr lang="en-GB" sz="1400" b="0" i="0">
                <a:solidFill>
                  <a:srgbClr val="222222"/>
                </a:solidFill>
                <a:effectLst/>
                <a:latin typeface="-apple-system"/>
              </a:rPr>
              <a:t>20818 (2021)</a:t>
            </a:r>
            <a:r>
              <a:rPr lang="en-GB" sz="1400">
                <a:solidFill>
                  <a:srgbClr val="222222"/>
                </a:solidFill>
                <a:latin typeface="-apple-system"/>
              </a:rPr>
              <a:t> </a:t>
            </a:r>
            <a:r>
              <a:rPr lang="en-GB" sz="1400" b="0" i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GB" sz="1400"/>
              <a:t>DOI:</a:t>
            </a:r>
            <a:r>
              <a:rPr lang="en-GB" sz="1400" i="1"/>
              <a:t> </a:t>
            </a:r>
            <a:r>
              <a:rPr lang="en-GB" sz="1400" b="0" i="0">
                <a:solidFill>
                  <a:srgbClr val="006699"/>
                </a:solidFill>
                <a:effectLst/>
                <a:latin typeface="-apple-system"/>
                <a:hlinkClick r:id="rId6"/>
              </a:rPr>
              <a:t>10.1038/s41598-021-00146-4</a:t>
            </a:r>
            <a:endParaRPr lang="en-GB" sz="1400" i="1">
              <a:ea typeface="Calibri" panose="020F0502020204030204"/>
              <a:cs typeface="Calibri" panose="020F0502020204030204"/>
            </a:endParaRPr>
          </a:p>
          <a:p>
            <a:pPr marL="35941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GB" sz="1400"/>
              <a:t>Brown R. et al: </a:t>
            </a:r>
            <a:r>
              <a:rPr lang="en-GB" sz="1400" b="0" i="1">
                <a:solidFill>
                  <a:srgbClr val="444444"/>
                </a:solidFill>
                <a:effectLst/>
              </a:rPr>
              <a:t>Motion estimation and correction for simultaneous PET/MR using SIRF and CIL </a:t>
            </a:r>
            <a:r>
              <a:rPr lang="fr-FR" sz="1200" b="0">
                <a:solidFill>
                  <a:srgbClr val="333132"/>
                </a:solidFill>
                <a:effectLst/>
                <a:latin typeface="Proxima Nova Subset"/>
              </a:rPr>
              <a:t>Phil. Trans. R. Soc. A.</a:t>
            </a:r>
            <a:r>
              <a:rPr lang="fr-FR" sz="1200" b="1">
                <a:solidFill>
                  <a:srgbClr val="333132"/>
                </a:solidFill>
                <a:effectLst/>
                <a:latin typeface="Proxima Nova Subset"/>
              </a:rPr>
              <a:t>379 </a:t>
            </a:r>
            <a:r>
              <a:rPr lang="fr-FR" sz="1200" b="0">
                <a:solidFill>
                  <a:srgbClr val="333132"/>
                </a:solidFill>
                <a:effectLst/>
                <a:latin typeface="Proxima Nova Subset"/>
              </a:rPr>
              <a:t>20200208 (2021) </a:t>
            </a:r>
            <a:r>
              <a:rPr lang="en-GB" sz="1400" b="0">
                <a:solidFill>
                  <a:srgbClr val="444444"/>
                </a:solidFill>
                <a:effectLst/>
              </a:rPr>
              <a:t>DOI:</a:t>
            </a:r>
            <a:r>
              <a:rPr lang="en-GB" sz="1400" b="0">
                <a:solidFill>
                  <a:srgbClr val="444444"/>
                </a:solidFill>
                <a:effectLst/>
                <a:hlinkClick r:id="rId7"/>
              </a:rPr>
              <a:t>10.1098/rsta.2020.0208</a:t>
            </a:r>
            <a:endParaRPr lang="en-GB" sz="1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A5392D7-95B7-72FC-A0C3-F6F13108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CIL Publications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86F4A-C001-43D0-B2D7-4874329C8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608" y="1143000"/>
            <a:ext cx="4006392" cy="5715000"/>
          </a:xfrm>
          <a:prstGeom prst="rect">
            <a:avLst/>
          </a:prstGeom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F7B06B5-94E4-900C-A67F-6EE31E7A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9687840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a-DK" err="1"/>
              <a:t>CCP</a:t>
            </a:r>
            <a:r>
              <a:rPr lang="da-DK" i="1" err="1"/>
              <a:t>i</a:t>
            </a:r>
            <a:r>
              <a:rPr lang="da-DK"/>
              <a:t> = CCP in </a:t>
            </a:r>
            <a:r>
              <a:rPr lang="da-DK" err="1"/>
              <a:t>Tomographic</a:t>
            </a:r>
            <a:r>
              <a:rPr lang="da-DK"/>
              <a:t> </a:t>
            </a:r>
            <a:r>
              <a:rPr lang="da-DK" b="1">
                <a:solidFill>
                  <a:srgbClr val="C00000"/>
                </a:solidFill>
              </a:rPr>
              <a:t>I</a:t>
            </a:r>
            <a:r>
              <a:rPr lang="da-DK"/>
              <a:t>maging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87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8C39FE-D8B5-4585-A91B-735D05536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57400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The </a:t>
            </a:r>
            <a:r>
              <a:rPr lang="en-GB" b="0" i="0">
                <a:solidFill>
                  <a:srgbClr val="C00000"/>
                </a:solidFill>
                <a:effectLst/>
                <a:latin typeface="Lato" panose="020B0604020202020204" pitchFamily="34" charset="0"/>
              </a:rPr>
              <a:t>C</a:t>
            </a:r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ollaborative </a:t>
            </a:r>
            <a:r>
              <a:rPr lang="en-GB" b="0" i="0">
                <a:solidFill>
                  <a:srgbClr val="C00000"/>
                </a:solidFill>
                <a:effectLst/>
                <a:latin typeface="Lato" panose="020B0604020202020204" pitchFamily="34" charset="0"/>
              </a:rPr>
              <a:t>C</a:t>
            </a:r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omputational </a:t>
            </a:r>
            <a:r>
              <a:rPr lang="en-GB" b="0" i="0">
                <a:solidFill>
                  <a:srgbClr val="C00000"/>
                </a:solidFill>
                <a:effectLst/>
                <a:latin typeface="Lato" panose="020B0604020202020204" pitchFamily="34" charset="0"/>
              </a:rPr>
              <a:t>P</a:t>
            </a:r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rojects (CCPs) </a:t>
            </a:r>
          </a:p>
          <a:p>
            <a:r>
              <a:rPr lang="en-GB">
                <a:solidFill>
                  <a:srgbClr val="1E1E1E"/>
                </a:solidFill>
                <a:latin typeface="Lato" panose="020B0604020202020204" pitchFamily="34" charset="0"/>
              </a:rPr>
              <a:t>UK Network of expertise in key </a:t>
            </a:r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computational research fields</a:t>
            </a:r>
          </a:p>
          <a:p>
            <a:r>
              <a:rPr lang="en-GB">
                <a:solidFill>
                  <a:srgbClr val="1E1E1E"/>
                </a:solidFill>
                <a:latin typeface="Lato" panose="020B0604020202020204" pitchFamily="34" charset="0"/>
              </a:rPr>
              <a:t>CCP’s foster exchange by organising workshop, training, conferences …</a:t>
            </a:r>
          </a:p>
          <a:p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Enable large-scale scientific </a:t>
            </a:r>
            <a:r>
              <a:rPr lang="en-GB" b="0" i="0">
                <a:solidFill>
                  <a:srgbClr val="C00000"/>
                </a:solidFill>
                <a:effectLst/>
                <a:latin typeface="Lato" panose="020B0604020202020204" pitchFamily="34" charset="0"/>
              </a:rPr>
              <a:t>software development, maintenance and distribution</a:t>
            </a:r>
            <a:r>
              <a:rPr lang="en-GB" b="0" i="0">
                <a:solidFill>
                  <a:srgbClr val="1E1E1E"/>
                </a:solidFill>
                <a:effectLst/>
                <a:latin typeface="Lato" panose="020B0604020202020204" pitchFamily="34" charset="0"/>
              </a:rPr>
              <a:t>.</a:t>
            </a:r>
          </a:p>
          <a:p>
            <a:r>
              <a:rPr lang="en-GB">
                <a:solidFill>
                  <a:srgbClr val="1E1E1E"/>
                </a:solidFill>
                <a:latin typeface="Lato" panose="020B0604020202020204" pitchFamily="34" charset="0"/>
              </a:rPr>
              <a:t>Long term funding by EPSRC with a 5 years renewal cycle</a:t>
            </a:r>
            <a:endParaRPr lang="en-GB" b="0" i="0">
              <a:solidFill>
                <a:srgbClr val="1E1E1E"/>
              </a:solidFill>
              <a:effectLst/>
              <a:latin typeface="Lato" panose="020B0604020202020204" pitchFamily="34" charset="0"/>
            </a:endParaRPr>
          </a:p>
          <a:p>
            <a:r>
              <a:rPr lang="en-GB" b="0" i="0" u="none" strike="noStrike">
                <a:effectLst/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CCP’s are supported by the </a:t>
            </a:r>
            <a:r>
              <a:rPr lang="en-GB" b="0" i="0" u="none" strike="noStrike">
                <a:solidFill>
                  <a:srgbClr val="0563C1"/>
                </a:solidFill>
                <a:effectLst/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Computational Science Centre for Research Communities</a:t>
            </a:r>
            <a:r>
              <a:rPr lang="en-GB" b="0" i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 (</a:t>
            </a:r>
            <a:r>
              <a:rPr lang="en-GB" b="0" i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CoSeC</a:t>
            </a:r>
            <a:r>
              <a:rPr lang="en-GB" b="0" i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).</a:t>
            </a:r>
          </a:p>
          <a:p>
            <a:r>
              <a:rPr lang="en-GB">
                <a:solidFill>
                  <a:srgbClr val="1E1E1E"/>
                </a:solidFill>
                <a:latin typeface="Lato" panose="020F0502020204030203" pitchFamily="34" charset="0"/>
                <a:hlinkClick r:id="rId3"/>
              </a:rPr>
              <a:t>https://www.ccpi.ac.uk</a:t>
            </a:r>
            <a:r>
              <a:rPr lang="en-GB">
                <a:solidFill>
                  <a:srgbClr val="1E1E1E"/>
                </a:solidFill>
                <a:latin typeface="Lato" panose="020F0502020204030203" pitchFamily="34" charset="0"/>
              </a:rPr>
              <a:t> 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6D01C-2110-68ED-0AD4-1DF6C83C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9614745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>
                <a:cs typeface="Calibri Light"/>
              </a:rPr>
              <a:t>Conclusion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88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8C39FE-D8B5-4585-A91B-735D05536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57400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+mn-lt"/>
                <a:cs typeface="+mn-lt"/>
              </a:rPr>
              <a:t>CIL is a Open Source mostly Python library for all your tomographic needs: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GB">
                <a:ea typeface="+mn-lt"/>
                <a:cs typeface="+mn-lt"/>
              </a:rPr>
              <a:t>I/O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GB">
                <a:ea typeface="+mn-lt"/>
                <a:cs typeface="+mn-lt"/>
              </a:rPr>
              <a:t>pre-processing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GB">
                <a:ea typeface="+mn-lt"/>
                <a:cs typeface="+mn-lt"/>
              </a:rPr>
              <a:t>Reconstruction</a:t>
            </a:r>
            <a:endParaRPr lang="en-US" b="0" i="0">
              <a:effectLst/>
              <a:ea typeface="+mn-lt"/>
              <a:cs typeface="+mn-lt"/>
            </a:endParaRPr>
          </a:p>
          <a:p>
            <a:pPr lvl="1"/>
            <a:r>
              <a:rPr lang="en-GB">
                <a:ea typeface="+mn-lt"/>
                <a:cs typeface="+mn-lt"/>
              </a:rPr>
              <a:t>Visualisation</a:t>
            </a:r>
            <a:endParaRPr lang="en-US" b="0" i="0">
              <a:effectLst/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Developer Support, user driven</a:t>
            </a:r>
            <a:r>
              <a:rPr lang="en-GB" b="0" i="0">
                <a:effectLst/>
                <a:ea typeface="+mn-lt"/>
                <a:cs typeface="+mn-lt"/>
              </a:rPr>
              <a:t>, </a:t>
            </a:r>
            <a:r>
              <a:rPr lang="en-GB">
                <a:ea typeface="+mn-lt"/>
                <a:cs typeface="+mn-lt"/>
              </a:rPr>
              <a:t>long term funding</a:t>
            </a:r>
            <a:endParaRPr lang="en-US" b="0" i="0">
              <a:effectLst/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Join </a:t>
            </a:r>
            <a:r>
              <a:rPr lang="en-GB" b="0" i="0" u="none" strike="noStrike">
                <a:effectLst/>
                <a:ea typeface="+mn-lt"/>
                <a:cs typeface="+mn-lt"/>
              </a:rPr>
              <a:t>the </a:t>
            </a:r>
            <a:r>
              <a:rPr lang="en-GB">
                <a:ea typeface="+mn-lt"/>
                <a:cs typeface="+mn-lt"/>
              </a:rPr>
              <a:t>community Discord </a:t>
            </a:r>
            <a:endParaRPr lang="en-US" b="0" i="0">
              <a:effectLst/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  <a:hlinkClick r:id="rId2"/>
              </a:rPr>
              <a:t>https://www.ccpi.ac.uk/CIL</a:t>
            </a:r>
            <a:r>
              <a:rPr lang="en-GB">
                <a:ea typeface="+mn-lt"/>
                <a:cs typeface="+mn-lt"/>
              </a:rPr>
              <a:t> 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4C899-6DED-532F-6BC2-489A307053DA}"/>
              </a:ext>
            </a:extLst>
          </p:cNvPr>
          <p:cNvSpPr txBox="1">
            <a:spLocks/>
          </p:cNvSpPr>
          <p:nvPr/>
        </p:nvSpPr>
        <p:spPr>
          <a:xfrm>
            <a:off x="8189259" y="2658315"/>
            <a:ext cx="4582553" cy="716336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ea typeface="+mn-lt"/>
                <a:cs typeface="+mn-lt"/>
              </a:rPr>
              <a:t>Discord  community:</a:t>
            </a:r>
            <a:endParaRPr lang="en-US"/>
          </a:p>
          <a:p>
            <a:pPr marL="0" indent="0" algn="ctr">
              <a:buNone/>
            </a:pPr>
            <a:r>
              <a:rPr lang="en-US">
                <a:ea typeface="+mn-lt"/>
                <a:cs typeface="+mn-lt"/>
                <a:hlinkClick r:id="rId3"/>
              </a:rPr>
              <a:t>discord.gg/ky7yCqRcYn</a:t>
            </a:r>
            <a:endParaRPr lang="en-US">
              <a:cs typeface="Calibri" panose="020F0502020204030204"/>
            </a:endParaRPr>
          </a:p>
        </p:txBody>
      </p:sp>
      <p:pic>
        <p:nvPicPr>
          <p:cNvPr id="10" name="Picture 9" descr="A qr code with a logo&#10;&#10;Description automatically generated">
            <a:extLst>
              <a:ext uri="{FF2B5EF4-FFF2-40B4-BE49-F238E27FC236}">
                <a16:creationId xmlns:a16="http://schemas.microsoft.com/office/drawing/2014/main" id="{8DA78D27-664A-A330-959F-EE4A697B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555" y="3471310"/>
            <a:ext cx="3264514" cy="336395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A45D6-D410-9793-C617-FE526688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3356872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A16E41-CA5D-BA7B-E5FD-F5B2E45A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999" y="3074017"/>
            <a:ext cx="7408001" cy="328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19F53-9A8C-0DA6-28AA-68112B65A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765"/>
          <a:stretch/>
        </p:blipFill>
        <p:spPr>
          <a:xfrm>
            <a:off x="7211842" y="1008922"/>
            <a:ext cx="4391902" cy="214924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3520FF-F057-D827-DFC6-C0AEC8FA99BE}"/>
              </a:ext>
            </a:extLst>
          </p:cNvPr>
          <p:cNvSpPr txBox="1">
            <a:spLocks/>
          </p:cNvSpPr>
          <p:nvPr/>
        </p:nvSpPr>
        <p:spPr>
          <a:xfrm>
            <a:off x="0" y="1155214"/>
            <a:ext cx="6485004" cy="190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ZEISSDataReader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filename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).</a:t>
            </a:r>
            <a:r>
              <a:rPr lang="en-US" sz="1800" b="0">
                <a:solidFill>
                  <a:srgbClr val="74531F"/>
                </a:solidFill>
                <a:effectLst/>
                <a:latin typeface="Consolas"/>
              </a:rPr>
              <a:t>read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TransmissionAbsorptionConverter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  <a:p>
            <a:pPr marL="0" indent="0">
              <a:buNone/>
            </a:pP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show_geometry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 err="1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 err="1">
                <a:solidFill>
                  <a:srgbClr val="000000"/>
                </a:solidFill>
                <a:effectLst/>
                <a:latin typeface="Consolas"/>
              </a:rPr>
              <a:t>.geometry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recon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>
                <a:solidFill>
                  <a:srgbClr val="2B91AF"/>
                </a:solidFill>
                <a:effectLst/>
                <a:latin typeface="Consolas"/>
              </a:rPr>
              <a:t>FDK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).</a:t>
            </a:r>
            <a:r>
              <a:rPr lang="en-US" sz="1800" b="0">
                <a:solidFill>
                  <a:srgbClr val="74531F"/>
                </a:solidFill>
                <a:effectLst/>
                <a:latin typeface="Consolas"/>
              </a:rPr>
              <a:t>run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2B91AF"/>
                </a:solidFill>
                <a:effectLst/>
                <a:latin typeface="Consolas"/>
              </a:rPr>
              <a:t>show2D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recon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15CA8-FFFF-9526-0A4B-490DACB37D3A}"/>
              </a:ext>
            </a:extLst>
          </p:cNvPr>
          <p:cNvCxnSpPr>
            <a:cxnSpLocks/>
          </p:cNvCxnSpPr>
          <p:nvPr/>
        </p:nvCxnSpPr>
        <p:spPr>
          <a:xfrm>
            <a:off x="3749208" y="2083543"/>
            <a:ext cx="4404192" cy="17490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1BB574-2117-39F6-EDAD-6AA48912CB53}"/>
              </a:ext>
            </a:extLst>
          </p:cNvPr>
          <p:cNvCxnSpPr>
            <a:cxnSpLocks/>
          </p:cNvCxnSpPr>
          <p:nvPr/>
        </p:nvCxnSpPr>
        <p:spPr>
          <a:xfrm>
            <a:off x="2141461" y="2840245"/>
            <a:ext cx="2357093" cy="66545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D5384B-00F2-7281-EA2E-7BDA9A4B4A52}"/>
              </a:ext>
            </a:extLst>
          </p:cNvPr>
          <p:cNvSpPr txBox="1"/>
          <p:nvPr/>
        </p:nvSpPr>
        <p:spPr>
          <a:xfrm>
            <a:off x="0" y="3158164"/>
            <a:ext cx="460785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Data readers/writers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Pre-processing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Image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/>
              <a:t>Near math </a:t>
            </a:r>
            <a:r>
              <a:rPr lang="en-GB" sz="2400"/>
              <a:t>optimisation syntax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Visualisation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2D, 3D and 4D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TIGRE and ASTRA backend</a:t>
            </a:r>
            <a:endParaRPr lang="en-GB" sz="2400">
              <a:cs typeface="Calibri"/>
            </a:endParaRPr>
          </a:p>
          <a:p>
            <a:pPr algn="ctr"/>
            <a:r>
              <a:rPr lang="en-GB" sz="3600" u="sng">
                <a:solidFill>
                  <a:schemeClr val="accent5">
                    <a:lumMod val="50000"/>
                  </a:schemeClr>
                </a:solidFill>
                <a:hlinkClick r:id="rId4"/>
              </a:rPr>
              <a:t>ccpi.ac.uk/CIL</a:t>
            </a:r>
            <a:endParaRPr lang="en-US" sz="3600" u="sng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/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88E9E-7050-34E2-3186-BC66C446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bg1"/>
                </a:solidFill>
              </a:rPr>
              <a:t>Core Imaging Library for CT and other inverse problems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E0AC2-5428-C03D-91E8-D18080B4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26EEA-11CC-3E68-5DDE-DD61AED2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89</a:t>
            </a:fld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B9E3A1B-5EB1-E57E-9E8D-B3CF21BA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3643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BA5279-26A3-7948-8025-35F43DB7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the Core Imaging Library?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a-DK" sz="2400"/>
              <a:t>A Python library for </a:t>
            </a:r>
            <a:r>
              <a:rPr lang="da-DK" sz="2400" b="1">
                <a:solidFill>
                  <a:srgbClr val="009490"/>
                </a:solidFill>
              </a:rPr>
              <a:t>processing</a:t>
            </a:r>
            <a:r>
              <a:rPr lang="da-DK" sz="2400"/>
              <a:t> and </a:t>
            </a:r>
            <a:r>
              <a:rPr lang="da-DK" sz="2400" b="1">
                <a:solidFill>
                  <a:srgbClr val="009490"/>
                </a:solidFill>
              </a:rPr>
              <a:t>reconstruction</a:t>
            </a:r>
            <a:r>
              <a:rPr lang="da-DK" sz="2400"/>
              <a:t> of tomography data.</a:t>
            </a:r>
          </a:p>
          <a:p>
            <a:pPr>
              <a:lnSpc>
                <a:spcPct val="150000"/>
              </a:lnSpc>
            </a:pPr>
            <a:r>
              <a:rPr lang="da-DK" sz="2400"/>
              <a:t>Optimised standard methods, such as </a:t>
            </a:r>
            <a:r>
              <a:rPr lang="da-DK" sz="2400" b="1"/>
              <a:t>Filtered Back Projection</a:t>
            </a:r>
          </a:p>
          <a:p>
            <a:pPr>
              <a:lnSpc>
                <a:spcPct val="150000"/>
              </a:lnSpc>
            </a:pPr>
            <a:r>
              <a:rPr lang="da-DK" sz="2400"/>
              <a:t>Special emphasis on </a:t>
            </a:r>
            <a:r>
              <a:rPr lang="da-DK" sz="2400" i="1"/>
              <a:t>challenging data sets</a:t>
            </a:r>
            <a:r>
              <a:rPr lang="da-DK" sz="2400"/>
              <a:t>: noisy, non-standard, incomplete, multi-channel, ...</a:t>
            </a:r>
          </a:p>
          <a:p>
            <a:pPr>
              <a:lnSpc>
                <a:spcPct val="150000"/>
              </a:lnSpc>
            </a:pPr>
            <a:r>
              <a:rPr lang="da-DK" sz="2400"/>
              <a:t>Highly modular to allow creation of bespoke pipelines.</a:t>
            </a:r>
          </a:p>
          <a:p>
            <a:pPr>
              <a:lnSpc>
                <a:spcPct val="150000"/>
              </a:lnSpc>
            </a:pPr>
            <a:r>
              <a:rPr lang="da-DK" sz="2400"/>
              <a:t>Apache v2 license.</a:t>
            </a:r>
          </a:p>
          <a:p>
            <a:pPr>
              <a:lnSpc>
                <a:spcPct val="150000"/>
              </a:lnSpc>
            </a:pPr>
            <a:r>
              <a:rPr lang="da-DK" sz="2400"/>
              <a:t>Actively developed on GitHub:    </a:t>
            </a:r>
            <a:r>
              <a:rPr lang="da-DK" sz="2400">
                <a:hlinkClick r:id="rId2"/>
              </a:rPr>
              <a:t>https://github.com/TomographicImaging/CIL</a:t>
            </a:r>
            <a:endParaRPr lang="da-DK" sz="2400"/>
          </a:p>
          <a:p>
            <a:endParaRPr lang="da-DK" sz="2000"/>
          </a:p>
          <a:p>
            <a:endParaRPr lang="da-DK" sz="2000"/>
          </a:p>
          <a:p>
            <a:pPr marL="0" indent="0">
              <a:buNone/>
            </a:pPr>
            <a:endParaRPr lang="da-DK" sz="2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D7851-07E8-63D7-5D73-774B8DCB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8CB4-8D78-09D7-621E-D41267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9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4EDAED5-A160-EB39-A068-D8A94F4D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25697855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2"/>
          <p:cNvSpPr/>
          <p:nvPr/>
        </p:nvSpPr>
        <p:spPr>
          <a:xfrm>
            <a:off x="4151640" y="332640"/>
            <a:ext cx="5842800" cy="86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4" name="CustomShape 3"/>
          <p:cNvSpPr/>
          <p:nvPr/>
        </p:nvSpPr>
        <p:spPr>
          <a:xfrm>
            <a:off x="1925944" y="101752"/>
            <a:ext cx="6346800" cy="86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US" sz="2400" spc="-1">
              <a:highlight>
                <a:srgbClr val="FFFF00"/>
              </a:highlight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A82F8-B5F5-DABB-16CF-8902B6AA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Total Variation?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BFEEF6-F78F-CF8F-8FDB-AEA9ADDA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A24C0E-5A06-3441-132C-2278C684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455" t="21113" r="39646" b="51405"/>
          <a:stretch/>
        </p:blipFill>
        <p:spPr>
          <a:xfrm>
            <a:off x="739140" y="2561536"/>
            <a:ext cx="3040380" cy="3028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72B39-218C-4E69-916A-3FF95F2C409F}"/>
              </a:ext>
            </a:extLst>
          </p:cNvPr>
          <p:cNvSpPr txBox="1"/>
          <p:nvPr/>
        </p:nvSpPr>
        <p:spPr>
          <a:xfrm>
            <a:off x="8002954" y="1700591"/>
            <a:ext cx="40428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000"/>
              <a:t>Measures variation of an image</a:t>
            </a:r>
          </a:p>
          <a:p>
            <a:pPr marL="285750" indent="-28575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000"/>
              <a:t>Sum of gradient magnitude image</a:t>
            </a:r>
          </a:p>
          <a:p>
            <a:pPr marL="285750" indent="-28575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000"/>
              <a:t>Prior: few homogeneous regions with simple boundaries</a:t>
            </a:r>
          </a:p>
          <a:p>
            <a:pPr marL="285750" indent="-28575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000"/>
              <a:t>Quite successful in tomography, in particular for reduced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F2A95-B394-36B5-772E-B61429EE7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45" t="6170" b="86433"/>
          <a:stretch/>
        </p:blipFill>
        <p:spPr>
          <a:xfrm>
            <a:off x="8868495" y="3120308"/>
            <a:ext cx="2683890" cy="443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9F962-9919-FFB9-9C4C-8F23BE8F4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1" t="57893" r="39730" b="14835"/>
          <a:stretch/>
        </p:blipFill>
        <p:spPr>
          <a:xfrm>
            <a:off x="4189047" y="2572558"/>
            <a:ext cx="3040380" cy="300583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1A21FFC-FF0C-9D9A-C70C-5A5F3D70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893069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L S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L S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B2F38B52D1648A19E6B7040EF0213" ma:contentTypeVersion="18" ma:contentTypeDescription="Create a new document." ma:contentTypeScope="" ma:versionID="887180382b94b120d8b43e1dff705b87">
  <xsd:schema xmlns:xsd="http://www.w3.org/2001/XMLSchema" xmlns:xs="http://www.w3.org/2001/XMLSchema" xmlns:p="http://schemas.microsoft.com/office/2006/metadata/properties" xmlns:ns2="12e6ee86-ad26-4e06-992a-6c50f99bf248" xmlns:ns3="505a7961-0eca-4863-9dd9-6ebf4236d3e1" targetNamespace="http://schemas.microsoft.com/office/2006/metadata/properties" ma:root="true" ma:fieldsID="026c87ae9d28e64c8e2c364e31df6e7a" ns2:_="" ns3:_="">
    <xsd:import namespace="12e6ee86-ad26-4e06-992a-6c50f99bf248"/>
    <xsd:import namespace="505a7961-0eca-4863-9dd9-6ebf4236d3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6ee86-ad26-4e06-992a-6c50f99bf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7961-0eca-4863-9dd9-6ebf4236d3e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6d853-773c-4173-b5b9-e8b387a5bb60}" ma:internalName="TaxCatchAll" ma:showField="CatchAllData" ma:web="505a7961-0eca-4863-9dd9-6ebf4236d3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5a7961-0eca-4863-9dd9-6ebf4236d3e1" xsi:nil="true"/>
    <lcf76f155ced4ddcb4097134ff3c332f xmlns="12e6ee86-ad26-4e06-992a-6c50f99bf24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137D9C-555D-4654-9235-8B974CBAA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1373F4-7A81-4141-B576-2438FB5C8BBA}">
  <ds:schemaRefs>
    <ds:schemaRef ds:uri="12e6ee86-ad26-4e06-992a-6c50f99bf248"/>
    <ds:schemaRef ds:uri="505a7961-0eca-4863-9dd9-6ebf4236d3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65B3DC9-6EA0-4DC8-8F67-8DDD72E40F9F}">
  <ds:schemaRefs>
    <ds:schemaRef ds:uri="12e6ee86-ad26-4e06-992a-6c50f99bf248"/>
    <ds:schemaRef ds:uri="505a7961-0eca-4863-9dd9-6ebf4236d3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4628</Words>
  <Application>Microsoft Office PowerPoint</Application>
  <PresentationFormat>Widescreen</PresentationFormat>
  <Paragraphs>745</Paragraphs>
  <Slides>90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4" baseType="lpstr">
      <vt:lpstr>-apple-system</vt:lpstr>
      <vt:lpstr>Arial</vt:lpstr>
      <vt:lpstr>Arial,Sans-Serif</vt:lpstr>
      <vt:lpstr>Bodoni MT</vt:lpstr>
      <vt:lpstr>Calibri</vt:lpstr>
      <vt:lpstr>Calibri Light</vt:lpstr>
      <vt:lpstr>Cambria Math</vt:lpstr>
      <vt:lpstr>Consolas</vt:lpstr>
      <vt:lpstr>Lato</vt:lpstr>
      <vt:lpstr>Poppins</vt:lpstr>
      <vt:lpstr>Proxima Nova Subset</vt:lpstr>
      <vt:lpstr>Times New Roman</vt:lpstr>
      <vt:lpstr>Office Theme</vt:lpstr>
      <vt:lpstr>Office Theme</vt:lpstr>
      <vt:lpstr>Icebreaker </vt:lpstr>
      <vt:lpstr>Advanced training for the  Core Imaging Library (CIL)</vt:lpstr>
      <vt:lpstr>CIL Team </vt:lpstr>
      <vt:lpstr>Our goals with this course</vt:lpstr>
      <vt:lpstr>Training Program </vt:lpstr>
      <vt:lpstr>Disclaimer</vt:lpstr>
      <vt:lpstr>Training Program </vt:lpstr>
      <vt:lpstr>CIL reminder </vt:lpstr>
      <vt:lpstr>What is the Core Imaging Library?</vt:lpstr>
      <vt:lpstr>CIL Module Structure and Contents</vt:lpstr>
      <vt:lpstr>Iterative Reconstruction</vt:lpstr>
      <vt:lpstr>Imaging Model for Iterative Reconstruction</vt:lpstr>
      <vt:lpstr>Imaging Model for Iterative Reconstruction</vt:lpstr>
      <vt:lpstr>Optimisation algorithms </vt:lpstr>
      <vt:lpstr>Optimisation algorithms – Gradient Descent </vt:lpstr>
      <vt:lpstr>Optimisation algorithms – Gradient Descent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Regularisation </vt:lpstr>
      <vt:lpstr>Demonstration dataset</vt:lpstr>
      <vt:lpstr>Demonstration dataset</vt:lpstr>
      <vt:lpstr>Iterative Reconstruction with Regularisation</vt:lpstr>
      <vt:lpstr>Functions in CIL</vt:lpstr>
      <vt:lpstr>Smooth Regularisation: Tikhonov</vt:lpstr>
      <vt:lpstr>Smooth Regularisation: Anisotropic Tikhonov</vt:lpstr>
      <vt:lpstr>Sparsity: L1 Regularization</vt:lpstr>
      <vt:lpstr>Sparsity and Total Variation Regularization</vt:lpstr>
      <vt:lpstr>Effect of the Regularisation Parameter</vt:lpstr>
      <vt:lpstr>Questions?</vt:lpstr>
      <vt:lpstr>More on Iterative Reconstruction</vt:lpstr>
      <vt:lpstr>Optimisation algorithms – Gradient Descent </vt:lpstr>
      <vt:lpstr>Optimisation algorithms – Non smooth</vt:lpstr>
      <vt:lpstr>Optimisation algorithms in CIL </vt:lpstr>
      <vt:lpstr>Optimisation algorithms in CIL </vt:lpstr>
      <vt:lpstr>CIL module structure and contents</vt:lpstr>
      <vt:lpstr>CIL Optimisation module</vt:lpstr>
      <vt:lpstr>Log in to JupyterHub</vt:lpstr>
      <vt:lpstr>Killing kernels – IMPORTANT </vt:lpstr>
      <vt:lpstr>Demonstration </vt:lpstr>
      <vt:lpstr>Time to explore</vt:lpstr>
      <vt:lpstr>Questions?</vt:lpstr>
      <vt:lpstr>Break</vt:lpstr>
      <vt:lpstr>Block Framework  </vt:lpstr>
      <vt:lpstr>Training Program </vt:lpstr>
      <vt:lpstr>Demonstration </vt:lpstr>
      <vt:lpstr>  Example of block framework and modularity</vt:lpstr>
      <vt:lpstr> Special award session, Inverse Days 2022</vt:lpstr>
      <vt:lpstr>Test data provided and scan setup</vt:lpstr>
      <vt:lpstr>  Motivation</vt:lpstr>
      <vt:lpstr> Reconstruction: Exploit prior knowledge</vt:lpstr>
      <vt:lpstr>Prior knowledge: homogeneous material with sharp edges</vt:lpstr>
      <vt:lpstr>Prior knowledge: approximately disk shaped</vt:lpstr>
      <vt:lpstr>Disk shape with known attenuation as constraints</vt:lpstr>
      <vt:lpstr>Anisotropic TV</vt:lpstr>
      <vt:lpstr>LS + ITV + mask + ATV</vt:lpstr>
      <vt:lpstr>LS + ITV + mask + ATV (converged!)</vt:lpstr>
      <vt:lpstr>Primal Dual Hybrid Gradient (PDHG) method in CIL</vt:lpstr>
      <vt:lpstr>Solving with CIL – "near-math" syntax</vt:lpstr>
      <vt:lpstr>Results on even fewer angles…</vt:lpstr>
      <vt:lpstr> Ideas to explore if more time</vt:lpstr>
      <vt:lpstr>Time to explore </vt:lpstr>
      <vt:lpstr>Questions?</vt:lpstr>
      <vt:lpstr>Break </vt:lpstr>
      <vt:lpstr>Training Program </vt:lpstr>
      <vt:lpstr>Time to explore</vt:lpstr>
      <vt:lpstr>CIL User Showcase</vt:lpstr>
      <vt:lpstr>Questions?</vt:lpstr>
      <vt:lpstr>Training Program </vt:lpstr>
      <vt:lpstr>Questions? </vt:lpstr>
      <vt:lpstr>PowerPoint Presentation</vt:lpstr>
      <vt:lpstr>Spare slides</vt:lpstr>
      <vt:lpstr>CIL example  - non-standard scan</vt:lpstr>
      <vt:lpstr>  CIL example  - few-view dynamic CT </vt:lpstr>
      <vt:lpstr>Energy-resolved neutron CT</vt:lpstr>
      <vt:lpstr>CIL community</vt:lpstr>
      <vt:lpstr>Who is CIL for?</vt:lpstr>
      <vt:lpstr>CIL Module Structure and Contents</vt:lpstr>
      <vt:lpstr>Documentation</vt:lpstr>
      <vt:lpstr>Filtered Back Projection (FBP)</vt:lpstr>
      <vt:lpstr>Algebraic Iterative Methods  regularising by number of iterations</vt:lpstr>
      <vt:lpstr>CIL Publications</vt:lpstr>
      <vt:lpstr>CCPi = CCP in Tomographic Imaging</vt:lpstr>
      <vt:lpstr>Conclusion</vt:lpstr>
      <vt:lpstr>Core Imaging Library for CT and other inverse problems</vt:lpstr>
      <vt:lpstr>What is Total Variation?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training for the  Core Imaging Library (CIL)</dc:title>
  <dc:creator>Pasca, Edoardo (STFC,RAL,SC)</dc:creator>
  <cp:lastModifiedBy>Duff, Margaret (STFC,RAL,SC)</cp:lastModifiedBy>
  <cp:revision>92</cp:revision>
  <dcterms:created xsi:type="dcterms:W3CDTF">2022-10-14T10:32:58Z</dcterms:created>
  <dcterms:modified xsi:type="dcterms:W3CDTF">2024-11-04T12:36:26Z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0x010100B0FB2F38B52D1648A19E6B7040EF0213</vt:lpwstr>
  </property>
  <property fmtid="{D5CDD505-2E9C-101B-9397-08002B2CF9AE}" pid="3" name="MediaServiceImageTags">
    <vt:lpwstr/>
  </property>
</Properties>
</file>